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67" r:id="rId2"/>
    <p:sldId id="294" r:id="rId3"/>
    <p:sldId id="277" r:id="rId4"/>
    <p:sldId id="316" r:id="rId5"/>
    <p:sldId id="273" r:id="rId6"/>
    <p:sldId id="306" r:id="rId7"/>
    <p:sldId id="307" r:id="rId8"/>
    <p:sldId id="308" r:id="rId9"/>
    <p:sldId id="282" r:id="rId10"/>
    <p:sldId id="313" r:id="rId11"/>
    <p:sldId id="317" r:id="rId12"/>
    <p:sldId id="284" r:id="rId13"/>
    <p:sldId id="314" r:id="rId14"/>
    <p:sldId id="318" r:id="rId15"/>
    <p:sldId id="293" r:id="rId16"/>
    <p:sldId id="319" r:id="rId17"/>
    <p:sldId id="286" r:id="rId18"/>
    <p:sldId id="295" r:id="rId19"/>
    <p:sldId id="287" r:id="rId20"/>
    <p:sldId id="303" r:id="rId21"/>
    <p:sldId id="288" r:id="rId22"/>
    <p:sldId id="320" r:id="rId23"/>
    <p:sldId id="302" r:id="rId24"/>
    <p:sldId id="310" r:id="rId25"/>
    <p:sldId id="309" r:id="rId26"/>
    <p:sldId id="290" r:id="rId27"/>
    <p:sldId id="312" r:id="rId28"/>
    <p:sldId id="321" r:id="rId29"/>
    <p:sldId id="297" r:id="rId30"/>
    <p:sldId id="322" r:id="rId31"/>
  </p:sldIdLst>
  <p:sldSz cx="20104100" cy="11309350"/>
  <p:notesSz cx="20104100" cy="1130935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F40"/>
    <a:srgbClr val="012C56"/>
    <a:srgbClr val="FEB620"/>
    <a:srgbClr val="E99C01"/>
    <a:srgbClr val="025AB2"/>
    <a:srgbClr val="1072B4"/>
    <a:srgbClr val="FFFFFF"/>
    <a:srgbClr val="012141"/>
    <a:srgbClr val="031623"/>
    <a:srgbClr val="0C57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1" autoAdjust="0"/>
    <p:restoredTop sz="95097" autoAdjust="0"/>
  </p:normalViewPr>
  <p:slideViewPr>
    <p:cSldViewPr>
      <p:cViewPr varScale="1">
        <p:scale>
          <a:sx n="68" d="100"/>
          <a:sy n="68" d="100"/>
        </p:scale>
        <p:origin x="792" y="6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348"/>
    </p:cViewPr>
  </p:sorterViewPr>
  <p:notesViewPr>
    <p:cSldViewPr>
      <p:cViewPr varScale="1">
        <p:scale>
          <a:sx n="46" d="100"/>
          <a:sy n="46" d="100"/>
        </p:scale>
        <p:origin x="114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AA8BE8-F8C7-4DE9-BE54-A31D664575C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L"/>
        </a:p>
      </dgm:t>
    </dgm:pt>
    <dgm:pt modelId="{6C9180DB-0095-44B0-8935-34E51E63F436}">
      <dgm:prSet phldrT="[Texto]" custT="1"/>
      <dgm:spPr>
        <a:solidFill>
          <a:schemeClr val="tx1"/>
        </a:solidFill>
      </dgm:spPr>
      <dgm:t>
        <a:bodyPr/>
        <a:lstStyle/>
        <a:p>
          <a:pPr>
            <a:buFont typeface="Wingdings" panose="05000000000000000000" pitchFamily="2" charset="2"/>
            <a:buChar char="ü"/>
          </a:pPr>
          <a:r>
            <a:rPr lang="es-ES" sz="2000" b="1" dirty="0">
              <a:latin typeface="Arial" panose="020B0604020202020204" pitchFamily="34" charset="0"/>
              <a:cs typeface="Arial" panose="020B0604020202020204" pitchFamily="34" charset="0"/>
            </a:rPr>
            <a:t>Sprint 1: </a:t>
          </a:r>
          <a:r>
            <a:rPr lang="es-ES" sz="2000" dirty="0">
              <a:latin typeface="Arial" panose="020B0604020202020204" pitchFamily="34" charset="0"/>
              <a:cs typeface="Arial" panose="020B0604020202020204" pitchFamily="34" charset="0"/>
            </a:rPr>
            <a:t>Fundamentos del sistema</a:t>
          </a:r>
          <a:endParaRPr lang="es-CL" sz="2000" dirty="0"/>
        </a:p>
      </dgm:t>
    </dgm:pt>
    <dgm:pt modelId="{658E737C-F7A8-4F6D-84BD-C8D1B4C7936D}" type="parTrans" cxnId="{F7132566-BB20-45CD-ADA6-091C98A91B9D}">
      <dgm:prSet/>
      <dgm:spPr/>
      <dgm:t>
        <a:bodyPr/>
        <a:lstStyle/>
        <a:p>
          <a:endParaRPr lang="es-CL" sz="2000"/>
        </a:p>
      </dgm:t>
    </dgm:pt>
    <dgm:pt modelId="{A1E29523-A96F-4DEA-97A0-71A6AD532945}" type="sibTrans" cxnId="{F7132566-BB20-45CD-ADA6-091C98A91B9D}">
      <dgm:prSet/>
      <dgm:spPr/>
      <dgm:t>
        <a:bodyPr/>
        <a:lstStyle/>
        <a:p>
          <a:endParaRPr lang="es-CL" sz="2000"/>
        </a:p>
      </dgm:t>
    </dgm:pt>
    <dgm:pt modelId="{B92330E6-3AE8-4F36-801B-FE859FC3329A}">
      <dgm:prSet phldrT="[Texto]" custT="1"/>
      <dgm:spPr>
        <a:solidFill>
          <a:schemeClr val="tx1"/>
        </a:solidFill>
      </dgm:spPr>
      <dgm:t>
        <a:bodyPr/>
        <a:lstStyle/>
        <a:p>
          <a:pPr>
            <a:buFont typeface="Wingdings" panose="05000000000000000000" pitchFamily="2" charset="2"/>
            <a:buChar char="ü"/>
          </a:pPr>
          <a:r>
            <a:rPr lang="es-ES" sz="2000" b="1" dirty="0">
              <a:latin typeface="Arial" panose="020B0604020202020204" pitchFamily="34" charset="0"/>
              <a:cs typeface="Arial" panose="020B0604020202020204" pitchFamily="34" charset="0"/>
            </a:rPr>
            <a:t>Sprint 2: </a:t>
          </a:r>
          <a:r>
            <a:rPr lang="es-ES" sz="2000" dirty="0">
              <a:latin typeface="Arial" panose="020B0604020202020204" pitchFamily="34" charset="0"/>
              <a:cs typeface="Arial" panose="020B0604020202020204" pitchFamily="34" charset="0"/>
            </a:rPr>
            <a:t>Gestión de fichas médicas y reservas</a:t>
          </a:r>
          <a:endParaRPr lang="es-CL" sz="2000" dirty="0"/>
        </a:p>
      </dgm:t>
    </dgm:pt>
    <dgm:pt modelId="{68069E21-FACD-448F-9D0A-440B7E4FF7F5}" type="parTrans" cxnId="{FD07B426-D16B-4899-A4D8-E3B40C6674D2}">
      <dgm:prSet/>
      <dgm:spPr/>
      <dgm:t>
        <a:bodyPr/>
        <a:lstStyle/>
        <a:p>
          <a:endParaRPr lang="es-CL" sz="2000"/>
        </a:p>
      </dgm:t>
    </dgm:pt>
    <dgm:pt modelId="{66992220-06C4-4253-A99E-DDA77AC342D1}" type="sibTrans" cxnId="{FD07B426-D16B-4899-A4D8-E3B40C6674D2}">
      <dgm:prSet/>
      <dgm:spPr/>
      <dgm:t>
        <a:bodyPr/>
        <a:lstStyle/>
        <a:p>
          <a:endParaRPr lang="es-CL" sz="2000"/>
        </a:p>
      </dgm:t>
    </dgm:pt>
    <dgm:pt modelId="{6BD2F402-D671-4477-829A-C3F8E250AF45}">
      <dgm:prSet phldrT="[Texto]" custT="1"/>
      <dgm:spPr>
        <a:solidFill>
          <a:schemeClr val="tx1"/>
        </a:solidFill>
      </dgm:spPr>
      <dgm:t>
        <a:bodyPr/>
        <a:lstStyle/>
        <a:p>
          <a:pPr>
            <a:buFont typeface="Wingdings" panose="05000000000000000000" pitchFamily="2" charset="2"/>
            <a:buChar char="ü"/>
          </a:pPr>
          <a:r>
            <a:rPr lang="es-ES" sz="2000" b="1" dirty="0">
              <a:latin typeface="Arial" panose="020B0604020202020204" pitchFamily="34" charset="0"/>
              <a:cs typeface="Arial" panose="020B0604020202020204" pitchFamily="34" charset="0"/>
            </a:rPr>
            <a:t>Sprint 3: </a:t>
          </a:r>
          <a:r>
            <a:rPr lang="es-ES" sz="2000" dirty="0">
              <a:latin typeface="Arial" panose="020B0604020202020204" pitchFamily="34" charset="0"/>
              <a:cs typeface="Arial" panose="020B0604020202020204" pitchFamily="34" charset="0"/>
            </a:rPr>
            <a:t>Notificaciones y optimización de funcionalidades</a:t>
          </a:r>
          <a:endParaRPr lang="es-CL" sz="2000" dirty="0"/>
        </a:p>
      </dgm:t>
    </dgm:pt>
    <dgm:pt modelId="{8AEE77F6-E05F-4DA2-B148-01F96220264E}" type="parTrans" cxnId="{0A7F9DC0-6AED-4EC2-9C90-D6FCFDA41C8F}">
      <dgm:prSet/>
      <dgm:spPr/>
      <dgm:t>
        <a:bodyPr/>
        <a:lstStyle/>
        <a:p>
          <a:endParaRPr lang="es-CL" sz="2000"/>
        </a:p>
      </dgm:t>
    </dgm:pt>
    <dgm:pt modelId="{46BD9078-2501-49F6-AEBA-8677E21804F3}" type="sibTrans" cxnId="{0A7F9DC0-6AED-4EC2-9C90-D6FCFDA41C8F}">
      <dgm:prSet/>
      <dgm:spPr/>
      <dgm:t>
        <a:bodyPr/>
        <a:lstStyle/>
        <a:p>
          <a:endParaRPr lang="es-CL" sz="2000"/>
        </a:p>
      </dgm:t>
    </dgm:pt>
    <dgm:pt modelId="{23E84D50-ED24-4E21-877E-9EF25749468A}">
      <dgm:prSet phldrT="[Texto]" custT="1"/>
      <dgm:spPr>
        <a:solidFill>
          <a:schemeClr val="tx1"/>
        </a:solidFill>
      </dgm:spPr>
      <dgm:t>
        <a:bodyPr/>
        <a:lstStyle/>
        <a:p>
          <a:pPr>
            <a:buFont typeface="Wingdings" panose="05000000000000000000" pitchFamily="2" charset="2"/>
            <a:buChar char="ü"/>
          </a:pPr>
          <a:r>
            <a:rPr lang="es-ES" sz="2000" b="1" dirty="0">
              <a:latin typeface="Arial" panose="020B0604020202020204" pitchFamily="34" charset="0"/>
              <a:cs typeface="Arial" panose="020B0604020202020204" pitchFamily="34" charset="0"/>
            </a:rPr>
            <a:t>Sprint 4: </a:t>
          </a:r>
          <a:r>
            <a:rPr lang="es-ES" sz="2000" dirty="0">
              <a:latin typeface="Arial" panose="020B0604020202020204" pitchFamily="34" charset="0"/>
              <a:cs typeface="Arial" panose="020B0604020202020204" pitchFamily="34" charset="0"/>
            </a:rPr>
            <a:t>Refinamiento del sistema de reservas y notificaciones</a:t>
          </a:r>
          <a:endParaRPr lang="es-CL" sz="2000" dirty="0"/>
        </a:p>
      </dgm:t>
    </dgm:pt>
    <dgm:pt modelId="{A9C68B5C-BB0A-42F8-9A87-C2CF161CA1C8}" type="parTrans" cxnId="{1C380CBF-7CEB-4422-A8CD-CB1DF729CABD}">
      <dgm:prSet/>
      <dgm:spPr/>
      <dgm:t>
        <a:bodyPr/>
        <a:lstStyle/>
        <a:p>
          <a:endParaRPr lang="es-CL" sz="2000"/>
        </a:p>
      </dgm:t>
    </dgm:pt>
    <dgm:pt modelId="{3091F5A7-AE66-40DA-AF60-936039E099DB}" type="sibTrans" cxnId="{1C380CBF-7CEB-4422-A8CD-CB1DF729CABD}">
      <dgm:prSet/>
      <dgm:spPr/>
      <dgm:t>
        <a:bodyPr/>
        <a:lstStyle/>
        <a:p>
          <a:endParaRPr lang="es-CL" sz="2000"/>
        </a:p>
      </dgm:t>
    </dgm:pt>
    <dgm:pt modelId="{827FAF28-1A13-453E-9743-98A09EB4E26C}">
      <dgm:prSet phldrT="[Texto]" custT="1"/>
      <dgm:spPr>
        <a:solidFill>
          <a:schemeClr val="tx1"/>
        </a:solidFill>
      </dgm:spPr>
      <dgm:t>
        <a:bodyPr/>
        <a:lstStyle/>
        <a:p>
          <a:pPr>
            <a:buFont typeface="Wingdings" panose="05000000000000000000" pitchFamily="2" charset="2"/>
            <a:buChar char="ü"/>
          </a:pPr>
          <a:r>
            <a:rPr lang="es-ES" sz="2000" b="1" dirty="0">
              <a:latin typeface="Arial" panose="020B0604020202020204" pitchFamily="34" charset="0"/>
              <a:cs typeface="Arial" panose="020B0604020202020204" pitchFamily="34" charset="0"/>
            </a:rPr>
            <a:t>Sprint 5: </a:t>
          </a:r>
          <a:r>
            <a:rPr lang="es-ES" sz="2000" dirty="0">
              <a:latin typeface="Arial" panose="020B0604020202020204" pitchFamily="34" charset="0"/>
              <a:cs typeface="Arial" panose="020B0604020202020204" pitchFamily="34" charset="0"/>
            </a:rPr>
            <a:t>Finalización y estabilidad</a:t>
          </a:r>
          <a:endParaRPr lang="es-CL" sz="2000" dirty="0"/>
        </a:p>
      </dgm:t>
    </dgm:pt>
    <dgm:pt modelId="{D9B0F115-DE2D-42E5-B2C9-242AF4902F41}" type="parTrans" cxnId="{0C71555A-4C5B-4BEC-907D-06997608FB5E}">
      <dgm:prSet/>
      <dgm:spPr/>
      <dgm:t>
        <a:bodyPr/>
        <a:lstStyle/>
        <a:p>
          <a:endParaRPr lang="es-CL" sz="2000"/>
        </a:p>
      </dgm:t>
    </dgm:pt>
    <dgm:pt modelId="{AC969296-4CF2-40A0-A3CE-1CA7588DE536}" type="sibTrans" cxnId="{0C71555A-4C5B-4BEC-907D-06997608FB5E}">
      <dgm:prSet/>
      <dgm:spPr/>
      <dgm:t>
        <a:bodyPr/>
        <a:lstStyle/>
        <a:p>
          <a:endParaRPr lang="es-CL" sz="2000"/>
        </a:p>
      </dgm:t>
    </dgm:pt>
    <dgm:pt modelId="{359C1418-537C-415A-88B1-39F1E9E9C7B6}" type="pres">
      <dgm:prSet presAssocID="{06AA8BE8-F8C7-4DE9-BE54-A31D664575C1}" presName="linear" presStyleCnt="0">
        <dgm:presLayoutVars>
          <dgm:dir/>
          <dgm:animLvl val="lvl"/>
          <dgm:resizeHandles val="exact"/>
        </dgm:presLayoutVars>
      </dgm:prSet>
      <dgm:spPr/>
    </dgm:pt>
    <dgm:pt modelId="{30F1EF46-480D-4241-AA69-90854AA69866}" type="pres">
      <dgm:prSet presAssocID="{6C9180DB-0095-44B0-8935-34E51E63F436}" presName="parentLin" presStyleCnt="0"/>
      <dgm:spPr/>
    </dgm:pt>
    <dgm:pt modelId="{A936AB31-3C40-4DAD-99A9-76DC30C93677}" type="pres">
      <dgm:prSet presAssocID="{6C9180DB-0095-44B0-8935-34E51E63F436}" presName="parentLeftMargin" presStyleLbl="node1" presStyleIdx="0" presStyleCnt="5"/>
      <dgm:spPr/>
    </dgm:pt>
    <dgm:pt modelId="{7464A602-EFF1-441F-9CDC-20F6DEEB8FD6}" type="pres">
      <dgm:prSet presAssocID="{6C9180DB-0095-44B0-8935-34E51E63F436}" presName="parentText" presStyleLbl="node1" presStyleIdx="0" presStyleCnt="5">
        <dgm:presLayoutVars>
          <dgm:chMax val="0"/>
          <dgm:bulletEnabled val="1"/>
        </dgm:presLayoutVars>
      </dgm:prSet>
      <dgm:spPr/>
    </dgm:pt>
    <dgm:pt modelId="{1CE7DDC8-AD76-4857-A9FC-2F440CAB42F0}" type="pres">
      <dgm:prSet presAssocID="{6C9180DB-0095-44B0-8935-34E51E63F436}" presName="negativeSpace" presStyleCnt="0"/>
      <dgm:spPr/>
    </dgm:pt>
    <dgm:pt modelId="{743599E3-ABA6-45B5-BE21-DE9A68E3E484}" type="pres">
      <dgm:prSet presAssocID="{6C9180DB-0095-44B0-8935-34E51E63F436}" presName="childText" presStyleLbl="conFgAcc1" presStyleIdx="0" presStyleCnt="5">
        <dgm:presLayoutVars>
          <dgm:bulletEnabled val="1"/>
        </dgm:presLayoutVars>
      </dgm:prSet>
      <dgm:spPr>
        <a:ln>
          <a:solidFill>
            <a:schemeClr val="tx1"/>
          </a:solidFill>
        </a:ln>
      </dgm:spPr>
    </dgm:pt>
    <dgm:pt modelId="{14CA027D-B2E5-427E-A2A6-A78513B76EFF}" type="pres">
      <dgm:prSet presAssocID="{A1E29523-A96F-4DEA-97A0-71A6AD532945}" presName="spaceBetweenRectangles" presStyleCnt="0"/>
      <dgm:spPr/>
    </dgm:pt>
    <dgm:pt modelId="{F467A4F4-4F23-432C-8C87-D72271B17E2B}" type="pres">
      <dgm:prSet presAssocID="{B92330E6-3AE8-4F36-801B-FE859FC3329A}" presName="parentLin" presStyleCnt="0"/>
      <dgm:spPr/>
    </dgm:pt>
    <dgm:pt modelId="{DF41B7B8-EFA3-487F-9949-6558D677E8B9}" type="pres">
      <dgm:prSet presAssocID="{B92330E6-3AE8-4F36-801B-FE859FC3329A}" presName="parentLeftMargin" presStyleLbl="node1" presStyleIdx="0" presStyleCnt="5"/>
      <dgm:spPr/>
    </dgm:pt>
    <dgm:pt modelId="{53E9D13E-6DB0-4E31-BF36-2D6455A94A7B}" type="pres">
      <dgm:prSet presAssocID="{B92330E6-3AE8-4F36-801B-FE859FC3329A}" presName="parentText" presStyleLbl="node1" presStyleIdx="1" presStyleCnt="5">
        <dgm:presLayoutVars>
          <dgm:chMax val="0"/>
          <dgm:bulletEnabled val="1"/>
        </dgm:presLayoutVars>
      </dgm:prSet>
      <dgm:spPr/>
    </dgm:pt>
    <dgm:pt modelId="{742AAF5E-3E53-435C-B78F-7057C73C3A6D}" type="pres">
      <dgm:prSet presAssocID="{B92330E6-3AE8-4F36-801B-FE859FC3329A}" presName="negativeSpace" presStyleCnt="0"/>
      <dgm:spPr/>
    </dgm:pt>
    <dgm:pt modelId="{F9A3A0F4-29B0-4AD7-B6AD-D604C2228F6D}" type="pres">
      <dgm:prSet presAssocID="{B92330E6-3AE8-4F36-801B-FE859FC3329A}" presName="childText" presStyleLbl="conFgAcc1" presStyleIdx="1" presStyleCnt="5">
        <dgm:presLayoutVars>
          <dgm:bulletEnabled val="1"/>
        </dgm:presLayoutVars>
      </dgm:prSet>
      <dgm:spPr>
        <a:ln>
          <a:solidFill>
            <a:schemeClr val="tx1"/>
          </a:solidFill>
        </a:ln>
      </dgm:spPr>
    </dgm:pt>
    <dgm:pt modelId="{19270EFC-39C0-47F2-9752-5F099C6B9299}" type="pres">
      <dgm:prSet presAssocID="{66992220-06C4-4253-A99E-DDA77AC342D1}" presName="spaceBetweenRectangles" presStyleCnt="0"/>
      <dgm:spPr/>
    </dgm:pt>
    <dgm:pt modelId="{40E55324-3734-43E9-AEC2-65056DA0F003}" type="pres">
      <dgm:prSet presAssocID="{6BD2F402-D671-4477-829A-C3F8E250AF45}" presName="parentLin" presStyleCnt="0"/>
      <dgm:spPr/>
    </dgm:pt>
    <dgm:pt modelId="{B2AC2C92-C10D-43D7-8459-B8B07FC802D2}" type="pres">
      <dgm:prSet presAssocID="{6BD2F402-D671-4477-829A-C3F8E250AF45}" presName="parentLeftMargin" presStyleLbl="node1" presStyleIdx="1" presStyleCnt="5"/>
      <dgm:spPr/>
    </dgm:pt>
    <dgm:pt modelId="{1A71C3B1-20B8-4547-B6F9-BCDA3B9CAB14}" type="pres">
      <dgm:prSet presAssocID="{6BD2F402-D671-4477-829A-C3F8E250AF45}" presName="parentText" presStyleLbl="node1" presStyleIdx="2" presStyleCnt="5">
        <dgm:presLayoutVars>
          <dgm:chMax val="0"/>
          <dgm:bulletEnabled val="1"/>
        </dgm:presLayoutVars>
      </dgm:prSet>
      <dgm:spPr/>
    </dgm:pt>
    <dgm:pt modelId="{99C45675-C5F2-4811-8687-1EEB7036134B}" type="pres">
      <dgm:prSet presAssocID="{6BD2F402-D671-4477-829A-C3F8E250AF45}" presName="negativeSpace" presStyleCnt="0"/>
      <dgm:spPr/>
    </dgm:pt>
    <dgm:pt modelId="{7AE59401-76A8-4ACF-A9F6-75A77CAA85FA}" type="pres">
      <dgm:prSet presAssocID="{6BD2F402-D671-4477-829A-C3F8E250AF45}" presName="childText" presStyleLbl="conFgAcc1" presStyleIdx="2" presStyleCnt="5">
        <dgm:presLayoutVars>
          <dgm:bulletEnabled val="1"/>
        </dgm:presLayoutVars>
      </dgm:prSet>
      <dgm:spPr>
        <a:ln>
          <a:solidFill>
            <a:schemeClr val="tx1"/>
          </a:solidFill>
        </a:ln>
      </dgm:spPr>
    </dgm:pt>
    <dgm:pt modelId="{6D74D1E8-F5FD-4B6F-B0DF-022AA4603E8C}" type="pres">
      <dgm:prSet presAssocID="{46BD9078-2501-49F6-AEBA-8677E21804F3}" presName="spaceBetweenRectangles" presStyleCnt="0"/>
      <dgm:spPr/>
    </dgm:pt>
    <dgm:pt modelId="{89B3D08E-DFC9-4067-B03A-627834BC9F54}" type="pres">
      <dgm:prSet presAssocID="{23E84D50-ED24-4E21-877E-9EF25749468A}" presName="parentLin" presStyleCnt="0"/>
      <dgm:spPr/>
    </dgm:pt>
    <dgm:pt modelId="{13BEC4CF-9973-45A6-9804-4D4FAAED81FA}" type="pres">
      <dgm:prSet presAssocID="{23E84D50-ED24-4E21-877E-9EF25749468A}" presName="parentLeftMargin" presStyleLbl="node1" presStyleIdx="2" presStyleCnt="5"/>
      <dgm:spPr/>
    </dgm:pt>
    <dgm:pt modelId="{57663888-DCDF-4C99-B7BD-B65D0E15EB7D}" type="pres">
      <dgm:prSet presAssocID="{23E84D50-ED24-4E21-877E-9EF25749468A}" presName="parentText" presStyleLbl="node1" presStyleIdx="3" presStyleCnt="5">
        <dgm:presLayoutVars>
          <dgm:chMax val="0"/>
          <dgm:bulletEnabled val="1"/>
        </dgm:presLayoutVars>
      </dgm:prSet>
      <dgm:spPr/>
    </dgm:pt>
    <dgm:pt modelId="{3E3A0FBB-4F42-43C0-A2CA-0EFC13633E96}" type="pres">
      <dgm:prSet presAssocID="{23E84D50-ED24-4E21-877E-9EF25749468A}" presName="negativeSpace" presStyleCnt="0"/>
      <dgm:spPr/>
    </dgm:pt>
    <dgm:pt modelId="{A66465FE-AE8E-4249-860B-6D8719821843}" type="pres">
      <dgm:prSet presAssocID="{23E84D50-ED24-4E21-877E-9EF25749468A}" presName="childText" presStyleLbl="conFgAcc1" presStyleIdx="3" presStyleCnt="5">
        <dgm:presLayoutVars>
          <dgm:bulletEnabled val="1"/>
        </dgm:presLayoutVars>
      </dgm:prSet>
      <dgm:spPr>
        <a:ln>
          <a:solidFill>
            <a:schemeClr val="tx1"/>
          </a:solidFill>
        </a:ln>
      </dgm:spPr>
    </dgm:pt>
    <dgm:pt modelId="{54AD3A33-6AF9-4E1C-B463-24C9D07437D3}" type="pres">
      <dgm:prSet presAssocID="{3091F5A7-AE66-40DA-AF60-936039E099DB}" presName="spaceBetweenRectangles" presStyleCnt="0"/>
      <dgm:spPr/>
    </dgm:pt>
    <dgm:pt modelId="{4C1F49CA-FADC-42B2-95BC-25792A53CA08}" type="pres">
      <dgm:prSet presAssocID="{827FAF28-1A13-453E-9743-98A09EB4E26C}" presName="parentLin" presStyleCnt="0"/>
      <dgm:spPr/>
    </dgm:pt>
    <dgm:pt modelId="{5F446844-3CFB-4B5F-9FA9-6A584D5C625B}" type="pres">
      <dgm:prSet presAssocID="{827FAF28-1A13-453E-9743-98A09EB4E26C}" presName="parentLeftMargin" presStyleLbl="node1" presStyleIdx="3" presStyleCnt="5"/>
      <dgm:spPr/>
    </dgm:pt>
    <dgm:pt modelId="{55C2CD7E-E5DA-4F93-8954-299B548F95A6}" type="pres">
      <dgm:prSet presAssocID="{827FAF28-1A13-453E-9743-98A09EB4E26C}" presName="parentText" presStyleLbl="node1" presStyleIdx="4" presStyleCnt="5">
        <dgm:presLayoutVars>
          <dgm:chMax val="0"/>
          <dgm:bulletEnabled val="1"/>
        </dgm:presLayoutVars>
      </dgm:prSet>
      <dgm:spPr/>
    </dgm:pt>
    <dgm:pt modelId="{2D09B078-9ED5-4D6E-B990-E48DEF67CFA0}" type="pres">
      <dgm:prSet presAssocID="{827FAF28-1A13-453E-9743-98A09EB4E26C}" presName="negativeSpace" presStyleCnt="0"/>
      <dgm:spPr/>
    </dgm:pt>
    <dgm:pt modelId="{0AF1D5C2-393D-48AD-9C92-0F8BA85F774C}" type="pres">
      <dgm:prSet presAssocID="{827FAF28-1A13-453E-9743-98A09EB4E26C}" presName="childText" presStyleLbl="conFgAcc1" presStyleIdx="4" presStyleCnt="5">
        <dgm:presLayoutVars>
          <dgm:bulletEnabled val="1"/>
        </dgm:presLayoutVars>
      </dgm:prSet>
      <dgm:spPr>
        <a:ln>
          <a:solidFill>
            <a:schemeClr val="tx1"/>
          </a:solidFill>
        </a:ln>
      </dgm:spPr>
    </dgm:pt>
  </dgm:ptLst>
  <dgm:cxnLst>
    <dgm:cxn modelId="{D21B0A08-1641-427D-A758-64C9422416D1}" type="presOf" srcId="{827FAF28-1A13-453E-9743-98A09EB4E26C}" destId="{5F446844-3CFB-4B5F-9FA9-6A584D5C625B}" srcOrd="0" destOrd="0" presId="urn:microsoft.com/office/officeart/2005/8/layout/list1"/>
    <dgm:cxn modelId="{4282691F-F6E2-4E0E-A56D-703FD8550B7F}" type="presOf" srcId="{B92330E6-3AE8-4F36-801B-FE859FC3329A}" destId="{DF41B7B8-EFA3-487F-9949-6558D677E8B9}" srcOrd="0" destOrd="0" presId="urn:microsoft.com/office/officeart/2005/8/layout/list1"/>
    <dgm:cxn modelId="{FD07B426-D16B-4899-A4D8-E3B40C6674D2}" srcId="{06AA8BE8-F8C7-4DE9-BE54-A31D664575C1}" destId="{B92330E6-3AE8-4F36-801B-FE859FC3329A}" srcOrd="1" destOrd="0" parTransId="{68069E21-FACD-448F-9D0A-440B7E4FF7F5}" sibTransId="{66992220-06C4-4253-A99E-DDA77AC342D1}"/>
    <dgm:cxn modelId="{DBF5415C-C4CD-43A6-AB65-9ED266ECB09C}" type="presOf" srcId="{6C9180DB-0095-44B0-8935-34E51E63F436}" destId="{7464A602-EFF1-441F-9CDC-20F6DEEB8FD6}" srcOrd="1" destOrd="0" presId="urn:microsoft.com/office/officeart/2005/8/layout/list1"/>
    <dgm:cxn modelId="{EB72F841-D765-49A4-B7D2-BBAACEAE9335}" type="presOf" srcId="{B92330E6-3AE8-4F36-801B-FE859FC3329A}" destId="{53E9D13E-6DB0-4E31-BF36-2D6455A94A7B}" srcOrd="1" destOrd="0" presId="urn:microsoft.com/office/officeart/2005/8/layout/list1"/>
    <dgm:cxn modelId="{F7132566-BB20-45CD-ADA6-091C98A91B9D}" srcId="{06AA8BE8-F8C7-4DE9-BE54-A31D664575C1}" destId="{6C9180DB-0095-44B0-8935-34E51E63F436}" srcOrd="0" destOrd="0" parTransId="{658E737C-F7A8-4F6D-84BD-C8D1B4C7936D}" sibTransId="{A1E29523-A96F-4DEA-97A0-71A6AD532945}"/>
    <dgm:cxn modelId="{BDA31169-CBE7-407A-A5EC-5DBE2286DDD6}" type="presOf" srcId="{6BD2F402-D671-4477-829A-C3F8E250AF45}" destId="{B2AC2C92-C10D-43D7-8459-B8B07FC802D2}" srcOrd="0" destOrd="0" presId="urn:microsoft.com/office/officeart/2005/8/layout/list1"/>
    <dgm:cxn modelId="{4639E26F-B1DE-443A-A211-6C5648672536}" type="presOf" srcId="{23E84D50-ED24-4E21-877E-9EF25749468A}" destId="{57663888-DCDF-4C99-B7BD-B65D0E15EB7D}" srcOrd="1" destOrd="0" presId="urn:microsoft.com/office/officeart/2005/8/layout/list1"/>
    <dgm:cxn modelId="{0C71555A-4C5B-4BEC-907D-06997608FB5E}" srcId="{06AA8BE8-F8C7-4DE9-BE54-A31D664575C1}" destId="{827FAF28-1A13-453E-9743-98A09EB4E26C}" srcOrd="4" destOrd="0" parTransId="{D9B0F115-DE2D-42E5-B2C9-242AF4902F41}" sibTransId="{AC969296-4CF2-40A0-A3CE-1CA7588DE536}"/>
    <dgm:cxn modelId="{C20E9584-8CF9-40C4-9A4B-2ECB6B424D10}" type="presOf" srcId="{6C9180DB-0095-44B0-8935-34E51E63F436}" destId="{A936AB31-3C40-4DAD-99A9-76DC30C93677}" srcOrd="0" destOrd="0" presId="urn:microsoft.com/office/officeart/2005/8/layout/list1"/>
    <dgm:cxn modelId="{AB2E4985-25B0-4694-B655-D2787086A411}" type="presOf" srcId="{827FAF28-1A13-453E-9743-98A09EB4E26C}" destId="{55C2CD7E-E5DA-4F93-8954-299B548F95A6}" srcOrd="1" destOrd="0" presId="urn:microsoft.com/office/officeart/2005/8/layout/list1"/>
    <dgm:cxn modelId="{0A80069F-ADE5-4C10-A10A-C287285D2B83}" type="presOf" srcId="{6BD2F402-D671-4477-829A-C3F8E250AF45}" destId="{1A71C3B1-20B8-4547-B6F9-BCDA3B9CAB14}" srcOrd="1" destOrd="0" presId="urn:microsoft.com/office/officeart/2005/8/layout/list1"/>
    <dgm:cxn modelId="{1C380CBF-7CEB-4422-A8CD-CB1DF729CABD}" srcId="{06AA8BE8-F8C7-4DE9-BE54-A31D664575C1}" destId="{23E84D50-ED24-4E21-877E-9EF25749468A}" srcOrd="3" destOrd="0" parTransId="{A9C68B5C-BB0A-42F8-9A87-C2CF161CA1C8}" sibTransId="{3091F5A7-AE66-40DA-AF60-936039E099DB}"/>
    <dgm:cxn modelId="{0A7F9DC0-6AED-4EC2-9C90-D6FCFDA41C8F}" srcId="{06AA8BE8-F8C7-4DE9-BE54-A31D664575C1}" destId="{6BD2F402-D671-4477-829A-C3F8E250AF45}" srcOrd="2" destOrd="0" parTransId="{8AEE77F6-E05F-4DA2-B148-01F96220264E}" sibTransId="{46BD9078-2501-49F6-AEBA-8677E21804F3}"/>
    <dgm:cxn modelId="{D1B0C7DD-3B4F-4139-96E8-AB11162B3188}" type="presOf" srcId="{23E84D50-ED24-4E21-877E-9EF25749468A}" destId="{13BEC4CF-9973-45A6-9804-4D4FAAED81FA}" srcOrd="0" destOrd="0" presId="urn:microsoft.com/office/officeart/2005/8/layout/list1"/>
    <dgm:cxn modelId="{148EF8DE-7AAD-41BC-8107-7508C1171C9B}" type="presOf" srcId="{06AA8BE8-F8C7-4DE9-BE54-A31D664575C1}" destId="{359C1418-537C-415A-88B1-39F1E9E9C7B6}" srcOrd="0" destOrd="0" presId="urn:microsoft.com/office/officeart/2005/8/layout/list1"/>
    <dgm:cxn modelId="{52427FD5-7D6F-4B95-9F19-CC87C582994F}" type="presParOf" srcId="{359C1418-537C-415A-88B1-39F1E9E9C7B6}" destId="{30F1EF46-480D-4241-AA69-90854AA69866}" srcOrd="0" destOrd="0" presId="urn:microsoft.com/office/officeart/2005/8/layout/list1"/>
    <dgm:cxn modelId="{3D0A58CC-9A49-41F0-A582-3E3CF7F0A3BE}" type="presParOf" srcId="{30F1EF46-480D-4241-AA69-90854AA69866}" destId="{A936AB31-3C40-4DAD-99A9-76DC30C93677}" srcOrd="0" destOrd="0" presId="urn:microsoft.com/office/officeart/2005/8/layout/list1"/>
    <dgm:cxn modelId="{BD26A3AA-E8D3-4F1A-A936-F678BAE71B92}" type="presParOf" srcId="{30F1EF46-480D-4241-AA69-90854AA69866}" destId="{7464A602-EFF1-441F-9CDC-20F6DEEB8FD6}" srcOrd="1" destOrd="0" presId="urn:microsoft.com/office/officeart/2005/8/layout/list1"/>
    <dgm:cxn modelId="{FDED4951-87D1-4D59-B839-C0F21111195A}" type="presParOf" srcId="{359C1418-537C-415A-88B1-39F1E9E9C7B6}" destId="{1CE7DDC8-AD76-4857-A9FC-2F440CAB42F0}" srcOrd="1" destOrd="0" presId="urn:microsoft.com/office/officeart/2005/8/layout/list1"/>
    <dgm:cxn modelId="{F620F9B9-FB61-4D9E-BA71-7F73C152516B}" type="presParOf" srcId="{359C1418-537C-415A-88B1-39F1E9E9C7B6}" destId="{743599E3-ABA6-45B5-BE21-DE9A68E3E484}" srcOrd="2" destOrd="0" presId="urn:microsoft.com/office/officeart/2005/8/layout/list1"/>
    <dgm:cxn modelId="{C2429013-EFDB-4546-8A1C-51E73C6DDC46}" type="presParOf" srcId="{359C1418-537C-415A-88B1-39F1E9E9C7B6}" destId="{14CA027D-B2E5-427E-A2A6-A78513B76EFF}" srcOrd="3" destOrd="0" presId="urn:microsoft.com/office/officeart/2005/8/layout/list1"/>
    <dgm:cxn modelId="{FA96056D-B4BD-4AD2-84BA-0E9BF79F86A4}" type="presParOf" srcId="{359C1418-537C-415A-88B1-39F1E9E9C7B6}" destId="{F467A4F4-4F23-432C-8C87-D72271B17E2B}" srcOrd="4" destOrd="0" presId="urn:microsoft.com/office/officeart/2005/8/layout/list1"/>
    <dgm:cxn modelId="{D8C0E978-24AF-426D-8DCC-296C97948BE8}" type="presParOf" srcId="{F467A4F4-4F23-432C-8C87-D72271B17E2B}" destId="{DF41B7B8-EFA3-487F-9949-6558D677E8B9}" srcOrd="0" destOrd="0" presId="urn:microsoft.com/office/officeart/2005/8/layout/list1"/>
    <dgm:cxn modelId="{8AADA71E-E724-4CC6-911B-2CE761EC0B0F}" type="presParOf" srcId="{F467A4F4-4F23-432C-8C87-D72271B17E2B}" destId="{53E9D13E-6DB0-4E31-BF36-2D6455A94A7B}" srcOrd="1" destOrd="0" presId="urn:microsoft.com/office/officeart/2005/8/layout/list1"/>
    <dgm:cxn modelId="{C3CD21B3-D0B7-4317-ACE4-D5DCCC22D523}" type="presParOf" srcId="{359C1418-537C-415A-88B1-39F1E9E9C7B6}" destId="{742AAF5E-3E53-435C-B78F-7057C73C3A6D}" srcOrd="5" destOrd="0" presId="urn:microsoft.com/office/officeart/2005/8/layout/list1"/>
    <dgm:cxn modelId="{9F6D8802-E4D0-4E59-86C8-F499AA072ABE}" type="presParOf" srcId="{359C1418-537C-415A-88B1-39F1E9E9C7B6}" destId="{F9A3A0F4-29B0-4AD7-B6AD-D604C2228F6D}" srcOrd="6" destOrd="0" presId="urn:microsoft.com/office/officeart/2005/8/layout/list1"/>
    <dgm:cxn modelId="{6F11D8B8-9620-41F3-9FD5-86B4B2B43E91}" type="presParOf" srcId="{359C1418-537C-415A-88B1-39F1E9E9C7B6}" destId="{19270EFC-39C0-47F2-9752-5F099C6B9299}" srcOrd="7" destOrd="0" presId="urn:microsoft.com/office/officeart/2005/8/layout/list1"/>
    <dgm:cxn modelId="{8F0789C4-4064-4CF1-89B7-D0D3869390CB}" type="presParOf" srcId="{359C1418-537C-415A-88B1-39F1E9E9C7B6}" destId="{40E55324-3734-43E9-AEC2-65056DA0F003}" srcOrd="8" destOrd="0" presId="urn:microsoft.com/office/officeart/2005/8/layout/list1"/>
    <dgm:cxn modelId="{8BA17D09-18EB-4498-BE2B-2F4B0E6C7C4B}" type="presParOf" srcId="{40E55324-3734-43E9-AEC2-65056DA0F003}" destId="{B2AC2C92-C10D-43D7-8459-B8B07FC802D2}" srcOrd="0" destOrd="0" presId="urn:microsoft.com/office/officeart/2005/8/layout/list1"/>
    <dgm:cxn modelId="{72C5BD63-FE7D-436A-B892-B71623EA5C68}" type="presParOf" srcId="{40E55324-3734-43E9-AEC2-65056DA0F003}" destId="{1A71C3B1-20B8-4547-B6F9-BCDA3B9CAB14}" srcOrd="1" destOrd="0" presId="urn:microsoft.com/office/officeart/2005/8/layout/list1"/>
    <dgm:cxn modelId="{ED0268D9-623E-4C3A-A01A-66466F46CCD0}" type="presParOf" srcId="{359C1418-537C-415A-88B1-39F1E9E9C7B6}" destId="{99C45675-C5F2-4811-8687-1EEB7036134B}" srcOrd="9" destOrd="0" presId="urn:microsoft.com/office/officeart/2005/8/layout/list1"/>
    <dgm:cxn modelId="{AB72C30F-E19D-4291-A5F8-54C714A18C5D}" type="presParOf" srcId="{359C1418-537C-415A-88B1-39F1E9E9C7B6}" destId="{7AE59401-76A8-4ACF-A9F6-75A77CAA85FA}" srcOrd="10" destOrd="0" presId="urn:microsoft.com/office/officeart/2005/8/layout/list1"/>
    <dgm:cxn modelId="{D2ADE902-8B69-4793-B50E-51A387C50458}" type="presParOf" srcId="{359C1418-537C-415A-88B1-39F1E9E9C7B6}" destId="{6D74D1E8-F5FD-4B6F-B0DF-022AA4603E8C}" srcOrd="11" destOrd="0" presId="urn:microsoft.com/office/officeart/2005/8/layout/list1"/>
    <dgm:cxn modelId="{04A8E191-997C-44A3-B2B2-93A6E9DD8738}" type="presParOf" srcId="{359C1418-537C-415A-88B1-39F1E9E9C7B6}" destId="{89B3D08E-DFC9-4067-B03A-627834BC9F54}" srcOrd="12" destOrd="0" presId="urn:microsoft.com/office/officeart/2005/8/layout/list1"/>
    <dgm:cxn modelId="{997DA8D3-F992-4E07-8869-62AAACC40140}" type="presParOf" srcId="{89B3D08E-DFC9-4067-B03A-627834BC9F54}" destId="{13BEC4CF-9973-45A6-9804-4D4FAAED81FA}" srcOrd="0" destOrd="0" presId="urn:microsoft.com/office/officeart/2005/8/layout/list1"/>
    <dgm:cxn modelId="{155E66F7-7683-4040-BB6E-F1E06EB17ECF}" type="presParOf" srcId="{89B3D08E-DFC9-4067-B03A-627834BC9F54}" destId="{57663888-DCDF-4C99-B7BD-B65D0E15EB7D}" srcOrd="1" destOrd="0" presId="urn:microsoft.com/office/officeart/2005/8/layout/list1"/>
    <dgm:cxn modelId="{88D36138-8DC2-42FE-85C8-AE0D96276F6B}" type="presParOf" srcId="{359C1418-537C-415A-88B1-39F1E9E9C7B6}" destId="{3E3A0FBB-4F42-43C0-A2CA-0EFC13633E96}" srcOrd="13" destOrd="0" presId="urn:microsoft.com/office/officeart/2005/8/layout/list1"/>
    <dgm:cxn modelId="{8BE494D8-E266-49E3-9196-DCF0FEF1F87B}" type="presParOf" srcId="{359C1418-537C-415A-88B1-39F1E9E9C7B6}" destId="{A66465FE-AE8E-4249-860B-6D8719821843}" srcOrd="14" destOrd="0" presId="urn:microsoft.com/office/officeart/2005/8/layout/list1"/>
    <dgm:cxn modelId="{56E47342-B8EF-49CA-93E2-E22B98A2D15D}" type="presParOf" srcId="{359C1418-537C-415A-88B1-39F1E9E9C7B6}" destId="{54AD3A33-6AF9-4E1C-B463-24C9D07437D3}" srcOrd="15" destOrd="0" presId="urn:microsoft.com/office/officeart/2005/8/layout/list1"/>
    <dgm:cxn modelId="{DF86E46E-431B-4BC6-B1CC-C085CC22006B}" type="presParOf" srcId="{359C1418-537C-415A-88B1-39F1E9E9C7B6}" destId="{4C1F49CA-FADC-42B2-95BC-25792A53CA08}" srcOrd="16" destOrd="0" presId="urn:microsoft.com/office/officeart/2005/8/layout/list1"/>
    <dgm:cxn modelId="{AEAFD8F5-6549-48EF-89AE-8A722CE0E0B5}" type="presParOf" srcId="{4C1F49CA-FADC-42B2-95BC-25792A53CA08}" destId="{5F446844-3CFB-4B5F-9FA9-6A584D5C625B}" srcOrd="0" destOrd="0" presId="urn:microsoft.com/office/officeart/2005/8/layout/list1"/>
    <dgm:cxn modelId="{EA5CEE45-9E0B-4DB3-9E0A-85997D301320}" type="presParOf" srcId="{4C1F49CA-FADC-42B2-95BC-25792A53CA08}" destId="{55C2CD7E-E5DA-4F93-8954-299B548F95A6}" srcOrd="1" destOrd="0" presId="urn:microsoft.com/office/officeart/2005/8/layout/list1"/>
    <dgm:cxn modelId="{A8315C9A-0A63-4159-B89D-F0B001E3F1E9}" type="presParOf" srcId="{359C1418-537C-415A-88B1-39F1E9E9C7B6}" destId="{2D09B078-9ED5-4D6E-B990-E48DEF67CFA0}" srcOrd="17" destOrd="0" presId="urn:microsoft.com/office/officeart/2005/8/layout/list1"/>
    <dgm:cxn modelId="{9D4ACFE9-7D56-4197-9737-CD0A55A26138}" type="presParOf" srcId="{359C1418-537C-415A-88B1-39F1E9E9C7B6}" destId="{0AF1D5C2-393D-48AD-9C92-0F8BA85F774C}" srcOrd="18" destOrd="0" presId="urn:microsoft.com/office/officeart/2005/8/layout/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AA8BE8-F8C7-4DE9-BE54-A31D664575C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L"/>
        </a:p>
      </dgm:t>
    </dgm:pt>
    <dgm:pt modelId="{6C9180DB-0095-44B0-8935-34E51E63F436}">
      <dgm:prSet phldrT="[Texto]" custT="1"/>
      <dgm:spPr>
        <a:solidFill>
          <a:srgbClr val="FEBF40"/>
        </a:solidFill>
      </dgm:spPr>
      <dgm:t>
        <a:bodyPr/>
        <a:lstStyle/>
        <a:p>
          <a:pPr>
            <a:buFont typeface="Wingdings" panose="05000000000000000000" pitchFamily="2" charset="2"/>
            <a:buChar char="ü"/>
          </a:pPr>
          <a:r>
            <a:rPr lang="es-ES" sz="2000" b="1" dirty="0">
              <a:solidFill>
                <a:schemeClr val="tx1"/>
              </a:solidFill>
              <a:latin typeface="Arial" panose="020B0604020202020204" pitchFamily="34" charset="0"/>
              <a:cs typeface="Arial" panose="020B0604020202020204" pitchFamily="34" charset="0"/>
            </a:rPr>
            <a:t>Sprint 1: </a:t>
          </a:r>
          <a:r>
            <a:rPr lang="es-ES" sz="2000" dirty="0">
              <a:solidFill>
                <a:schemeClr val="tx1"/>
              </a:solidFill>
              <a:latin typeface="Arial" panose="020B0604020202020204" pitchFamily="34" charset="0"/>
              <a:cs typeface="Arial" panose="020B0604020202020204" pitchFamily="34" charset="0"/>
            </a:rPr>
            <a:t>Base del sistema establecida con gestión de datos y seguridad.</a:t>
          </a:r>
          <a:endParaRPr lang="es-CL" sz="2000" dirty="0">
            <a:solidFill>
              <a:schemeClr val="tx1"/>
            </a:solidFill>
          </a:endParaRPr>
        </a:p>
      </dgm:t>
    </dgm:pt>
    <dgm:pt modelId="{658E737C-F7A8-4F6D-84BD-C8D1B4C7936D}" type="parTrans" cxnId="{F7132566-BB20-45CD-ADA6-091C98A91B9D}">
      <dgm:prSet/>
      <dgm:spPr/>
      <dgm:t>
        <a:bodyPr/>
        <a:lstStyle/>
        <a:p>
          <a:endParaRPr lang="es-CL" sz="2000">
            <a:solidFill>
              <a:schemeClr val="tx1"/>
            </a:solidFill>
          </a:endParaRPr>
        </a:p>
      </dgm:t>
    </dgm:pt>
    <dgm:pt modelId="{A1E29523-A96F-4DEA-97A0-71A6AD532945}" type="sibTrans" cxnId="{F7132566-BB20-45CD-ADA6-091C98A91B9D}">
      <dgm:prSet/>
      <dgm:spPr/>
      <dgm:t>
        <a:bodyPr/>
        <a:lstStyle/>
        <a:p>
          <a:endParaRPr lang="es-CL" sz="2000">
            <a:solidFill>
              <a:schemeClr val="tx1"/>
            </a:solidFill>
          </a:endParaRPr>
        </a:p>
      </dgm:t>
    </dgm:pt>
    <dgm:pt modelId="{B92330E6-3AE8-4F36-801B-FE859FC3329A}">
      <dgm:prSet phldrT="[Texto]" custT="1"/>
      <dgm:spPr>
        <a:solidFill>
          <a:srgbClr val="FEBF40"/>
        </a:solidFill>
      </dgm:spPr>
      <dgm:t>
        <a:bodyPr/>
        <a:lstStyle/>
        <a:p>
          <a:pPr>
            <a:buFont typeface="Wingdings" panose="05000000000000000000" pitchFamily="2" charset="2"/>
            <a:buChar char="ü"/>
          </a:pPr>
          <a:r>
            <a:rPr lang="es-ES" sz="2000" b="1" dirty="0">
              <a:solidFill>
                <a:schemeClr val="tx1"/>
              </a:solidFill>
              <a:latin typeface="Arial" panose="020B0604020202020204" pitchFamily="34" charset="0"/>
              <a:cs typeface="Arial" panose="020B0604020202020204" pitchFamily="34" charset="0"/>
            </a:rPr>
            <a:t>Sprint 2</a:t>
          </a:r>
          <a:r>
            <a:rPr lang="es-ES" sz="2000" dirty="0">
              <a:solidFill>
                <a:schemeClr val="tx1"/>
              </a:solidFill>
              <a:latin typeface="Arial" panose="020B0604020202020204" pitchFamily="34" charset="0"/>
              <a:cs typeface="Arial" panose="020B0604020202020204" pitchFamily="34" charset="0"/>
            </a:rPr>
            <a:t>: Funcionalidades de fichas y reservas implementadas.</a:t>
          </a:r>
          <a:endParaRPr lang="es-CL" sz="2000" dirty="0">
            <a:solidFill>
              <a:schemeClr val="tx1"/>
            </a:solidFill>
          </a:endParaRPr>
        </a:p>
      </dgm:t>
    </dgm:pt>
    <dgm:pt modelId="{68069E21-FACD-448F-9D0A-440B7E4FF7F5}" type="parTrans" cxnId="{FD07B426-D16B-4899-A4D8-E3B40C6674D2}">
      <dgm:prSet/>
      <dgm:spPr/>
      <dgm:t>
        <a:bodyPr/>
        <a:lstStyle/>
        <a:p>
          <a:endParaRPr lang="es-CL" sz="2000">
            <a:solidFill>
              <a:schemeClr val="tx1"/>
            </a:solidFill>
          </a:endParaRPr>
        </a:p>
      </dgm:t>
    </dgm:pt>
    <dgm:pt modelId="{66992220-06C4-4253-A99E-DDA77AC342D1}" type="sibTrans" cxnId="{FD07B426-D16B-4899-A4D8-E3B40C6674D2}">
      <dgm:prSet/>
      <dgm:spPr/>
      <dgm:t>
        <a:bodyPr/>
        <a:lstStyle/>
        <a:p>
          <a:endParaRPr lang="es-CL" sz="2000">
            <a:solidFill>
              <a:schemeClr val="tx1"/>
            </a:solidFill>
          </a:endParaRPr>
        </a:p>
      </dgm:t>
    </dgm:pt>
    <dgm:pt modelId="{6BD2F402-D671-4477-829A-C3F8E250AF45}">
      <dgm:prSet phldrT="[Texto]" custT="1"/>
      <dgm:spPr>
        <a:solidFill>
          <a:srgbClr val="FEBF40"/>
        </a:solidFill>
      </dgm:spPr>
      <dgm:t>
        <a:bodyPr/>
        <a:lstStyle/>
        <a:p>
          <a:pPr>
            <a:buFont typeface="Wingdings" panose="05000000000000000000" pitchFamily="2" charset="2"/>
            <a:buChar char="ü"/>
          </a:pPr>
          <a:r>
            <a:rPr lang="es-ES" sz="2000" b="1" dirty="0">
              <a:solidFill>
                <a:schemeClr val="tx1"/>
              </a:solidFill>
              <a:latin typeface="Arial" panose="020B0604020202020204" pitchFamily="34" charset="0"/>
              <a:cs typeface="Arial" panose="020B0604020202020204" pitchFamily="34" charset="0"/>
            </a:rPr>
            <a:t>Sprint 3: </a:t>
          </a:r>
          <a:r>
            <a:rPr lang="es-ES" sz="2000" dirty="0">
              <a:solidFill>
                <a:schemeClr val="tx1"/>
              </a:solidFill>
              <a:latin typeface="Arial" panose="020B0604020202020204" pitchFamily="34" charset="0"/>
              <a:cs typeface="Arial" panose="020B0604020202020204" pitchFamily="34" charset="0"/>
            </a:rPr>
            <a:t>Notificaciones automáticas y optimización de funcionalidades.</a:t>
          </a:r>
          <a:endParaRPr lang="es-CL" sz="2000" dirty="0">
            <a:solidFill>
              <a:schemeClr val="tx1"/>
            </a:solidFill>
          </a:endParaRPr>
        </a:p>
      </dgm:t>
    </dgm:pt>
    <dgm:pt modelId="{8AEE77F6-E05F-4DA2-B148-01F96220264E}" type="parTrans" cxnId="{0A7F9DC0-6AED-4EC2-9C90-D6FCFDA41C8F}">
      <dgm:prSet/>
      <dgm:spPr/>
      <dgm:t>
        <a:bodyPr/>
        <a:lstStyle/>
        <a:p>
          <a:endParaRPr lang="es-CL" sz="2000">
            <a:solidFill>
              <a:schemeClr val="tx1"/>
            </a:solidFill>
          </a:endParaRPr>
        </a:p>
      </dgm:t>
    </dgm:pt>
    <dgm:pt modelId="{46BD9078-2501-49F6-AEBA-8677E21804F3}" type="sibTrans" cxnId="{0A7F9DC0-6AED-4EC2-9C90-D6FCFDA41C8F}">
      <dgm:prSet/>
      <dgm:spPr/>
      <dgm:t>
        <a:bodyPr/>
        <a:lstStyle/>
        <a:p>
          <a:endParaRPr lang="es-CL" sz="2000">
            <a:solidFill>
              <a:schemeClr val="tx1"/>
            </a:solidFill>
          </a:endParaRPr>
        </a:p>
      </dgm:t>
    </dgm:pt>
    <dgm:pt modelId="{23E84D50-ED24-4E21-877E-9EF25749468A}">
      <dgm:prSet phldrT="[Texto]" custT="1"/>
      <dgm:spPr>
        <a:solidFill>
          <a:srgbClr val="FEBF40"/>
        </a:solidFill>
      </dgm:spPr>
      <dgm:t>
        <a:bodyPr/>
        <a:lstStyle/>
        <a:p>
          <a:pPr>
            <a:buFont typeface="Wingdings" panose="05000000000000000000" pitchFamily="2" charset="2"/>
            <a:buChar char="ü"/>
          </a:pPr>
          <a:r>
            <a:rPr lang="es-ES" sz="2000" b="1" dirty="0">
              <a:solidFill>
                <a:schemeClr val="tx1"/>
              </a:solidFill>
              <a:latin typeface="Arial" panose="020B0604020202020204" pitchFamily="34" charset="0"/>
              <a:cs typeface="Arial" panose="020B0604020202020204" pitchFamily="34" charset="0"/>
            </a:rPr>
            <a:t>Sprint 4: </a:t>
          </a:r>
          <a:r>
            <a:rPr lang="es-ES" sz="2000" dirty="0">
              <a:solidFill>
                <a:schemeClr val="tx1"/>
              </a:solidFill>
              <a:latin typeface="Arial" panose="020B0604020202020204" pitchFamily="34" charset="0"/>
              <a:cs typeface="Arial" panose="020B0604020202020204" pitchFamily="34" charset="0"/>
            </a:rPr>
            <a:t>Reservas y notificaciones pulidas para mayor eficacia.</a:t>
          </a:r>
          <a:endParaRPr lang="es-CL" sz="2000" dirty="0">
            <a:solidFill>
              <a:schemeClr val="tx1"/>
            </a:solidFill>
          </a:endParaRPr>
        </a:p>
      </dgm:t>
    </dgm:pt>
    <dgm:pt modelId="{A9C68B5C-BB0A-42F8-9A87-C2CF161CA1C8}" type="parTrans" cxnId="{1C380CBF-7CEB-4422-A8CD-CB1DF729CABD}">
      <dgm:prSet/>
      <dgm:spPr/>
      <dgm:t>
        <a:bodyPr/>
        <a:lstStyle/>
        <a:p>
          <a:endParaRPr lang="es-CL" sz="2000">
            <a:solidFill>
              <a:schemeClr val="tx1"/>
            </a:solidFill>
          </a:endParaRPr>
        </a:p>
      </dgm:t>
    </dgm:pt>
    <dgm:pt modelId="{3091F5A7-AE66-40DA-AF60-936039E099DB}" type="sibTrans" cxnId="{1C380CBF-7CEB-4422-A8CD-CB1DF729CABD}">
      <dgm:prSet/>
      <dgm:spPr/>
      <dgm:t>
        <a:bodyPr/>
        <a:lstStyle/>
        <a:p>
          <a:endParaRPr lang="es-CL" sz="2000">
            <a:solidFill>
              <a:schemeClr val="tx1"/>
            </a:solidFill>
          </a:endParaRPr>
        </a:p>
      </dgm:t>
    </dgm:pt>
    <dgm:pt modelId="{827FAF28-1A13-453E-9743-98A09EB4E26C}">
      <dgm:prSet phldrT="[Texto]" custT="1"/>
      <dgm:spPr>
        <a:solidFill>
          <a:srgbClr val="FEBF40"/>
        </a:solidFill>
      </dgm:spPr>
      <dgm:t>
        <a:bodyPr/>
        <a:lstStyle/>
        <a:p>
          <a:pPr>
            <a:buFont typeface="Wingdings" panose="05000000000000000000" pitchFamily="2" charset="2"/>
            <a:buChar char="ü"/>
          </a:pPr>
          <a:r>
            <a:rPr lang="es-ES" sz="2000" b="1" dirty="0">
              <a:solidFill>
                <a:schemeClr val="tx1"/>
              </a:solidFill>
              <a:latin typeface="Arial" panose="020B0604020202020204" pitchFamily="34" charset="0"/>
              <a:cs typeface="Arial" panose="020B0604020202020204" pitchFamily="34" charset="0"/>
            </a:rPr>
            <a:t>Sprint 5: </a:t>
          </a:r>
          <a:r>
            <a:rPr lang="es-ES" sz="2000" dirty="0">
              <a:solidFill>
                <a:schemeClr val="tx1"/>
              </a:solidFill>
              <a:latin typeface="Arial" panose="020B0604020202020204" pitchFamily="34" charset="0"/>
              <a:cs typeface="Arial" panose="020B0604020202020204" pitchFamily="34" charset="0"/>
            </a:rPr>
            <a:t>Sistema completo y estable, listo para implementación final.</a:t>
          </a:r>
          <a:endParaRPr lang="es-CL" sz="2000" dirty="0">
            <a:solidFill>
              <a:schemeClr val="tx1"/>
            </a:solidFill>
          </a:endParaRPr>
        </a:p>
      </dgm:t>
    </dgm:pt>
    <dgm:pt modelId="{D9B0F115-DE2D-42E5-B2C9-242AF4902F41}" type="parTrans" cxnId="{0C71555A-4C5B-4BEC-907D-06997608FB5E}">
      <dgm:prSet/>
      <dgm:spPr/>
      <dgm:t>
        <a:bodyPr/>
        <a:lstStyle/>
        <a:p>
          <a:endParaRPr lang="es-CL" sz="2000">
            <a:solidFill>
              <a:schemeClr val="tx1"/>
            </a:solidFill>
          </a:endParaRPr>
        </a:p>
      </dgm:t>
    </dgm:pt>
    <dgm:pt modelId="{AC969296-4CF2-40A0-A3CE-1CA7588DE536}" type="sibTrans" cxnId="{0C71555A-4C5B-4BEC-907D-06997608FB5E}">
      <dgm:prSet/>
      <dgm:spPr/>
      <dgm:t>
        <a:bodyPr/>
        <a:lstStyle/>
        <a:p>
          <a:endParaRPr lang="es-CL" sz="2000">
            <a:solidFill>
              <a:schemeClr val="tx1"/>
            </a:solidFill>
          </a:endParaRPr>
        </a:p>
      </dgm:t>
    </dgm:pt>
    <dgm:pt modelId="{359C1418-537C-415A-88B1-39F1E9E9C7B6}" type="pres">
      <dgm:prSet presAssocID="{06AA8BE8-F8C7-4DE9-BE54-A31D664575C1}" presName="linear" presStyleCnt="0">
        <dgm:presLayoutVars>
          <dgm:dir/>
          <dgm:animLvl val="lvl"/>
          <dgm:resizeHandles val="exact"/>
        </dgm:presLayoutVars>
      </dgm:prSet>
      <dgm:spPr/>
    </dgm:pt>
    <dgm:pt modelId="{30F1EF46-480D-4241-AA69-90854AA69866}" type="pres">
      <dgm:prSet presAssocID="{6C9180DB-0095-44B0-8935-34E51E63F436}" presName="parentLin" presStyleCnt="0"/>
      <dgm:spPr/>
    </dgm:pt>
    <dgm:pt modelId="{A936AB31-3C40-4DAD-99A9-76DC30C93677}" type="pres">
      <dgm:prSet presAssocID="{6C9180DB-0095-44B0-8935-34E51E63F436}" presName="parentLeftMargin" presStyleLbl="node1" presStyleIdx="0" presStyleCnt="5"/>
      <dgm:spPr/>
    </dgm:pt>
    <dgm:pt modelId="{7464A602-EFF1-441F-9CDC-20F6DEEB8FD6}" type="pres">
      <dgm:prSet presAssocID="{6C9180DB-0095-44B0-8935-34E51E63F436}" presName="parentText" presStyleLbl="node1" presStyleIdx="0" presStyleCnt="5">
        <dgm:presLayoutVars>
          <dgm:chMax val="0"/>
          <dgm:bulletEnabled val="1"/>
        </dgm:presLayoutVars>
      </dgm:prSet>
      <dgm:spPr/>
    </dgm:pt>
    <dgm:pt modelId="{1CE7DDC8-AD76-4857-A9FC-2F440CAB42F0}" type="pres">
      <dgm:prSet presAssocID="{6C9180DB-0095-44B0-8935-34E51E63F436}" presName="negativeSpace" presStyleCnt="0"/>
      <dgm:spPr/>
    </dgm:pt>
    <dgm:pt modelId="{743599E3-ABA6-45B5-BE21-DE9A68E3E484}" type="pres">
      <dgm:prSet presAssocID="{6C9180DB-0095-44B0-8935-34E51E63F436}" presName="childText" presStyleLbl="conFgAcc1" presStyleIdx="0" presStyleCnt="5">
        <dgm:presLayoutVars>
          <dgm:bulletEnabled val="1"/>
        </dgm:presLayoutVars>
      </dgm:prSet>
      <dgm:spPr>
        <a:ln>
          <a:solidFill>
            <a:srgbClr val="FEBF40"/>
          </a:solidFill>
        </a:ln>
      </dgm:spPr>
    </dgm:pt>
    <dgm:pt modelId="{14CA027D-B2E5-427E-A2A6-A78513B76EFF}" type="pres">
      <dgm:prSet presAssocID="{A1E29523-A96F-4DEA-97A0-71A6AD532945}" presName="spaceBetweenRectangles" presStyleCnt="0"/>
      <dgm:spPr/>
    </dgm:pt>
    <dgm:pt modelId="{F467A4F4-4F23-432C-8C87-D72271B17E2B}" type="pres">
      <dgm:prSet presAssocID="{B92330E6-3AE8-4F36-801B-FE859FC3329A}" presName="parentLin" presStyleCnt="0"/>
      <dgm:spPr/>
    </dgm:pt>
    <dgm:pt modelId="{DF41B7B8-EFA3-487F-9949-6558D677E8B9}" type="pres">
      <dgm:prSet presAssocID="{B92330E6-3AE8-4F36-801B-FE859FC3329A}" presName="parentLeftMargin" presStyleLbl="node1" presStyleIdx="0" presStyleCnt="5"/>
      <dgm:spPr/>
    </dgm:pt>
    <dgm:pt modelId="{53E9D13E-6DB0-4E31-BF36-2D6455A94A7B}" type="pres">
      <dgm:prSet presAssocID="{B92330E6-3AE8-4F36-801B-FE859FC3329A}" presName="parentText" presStyleLbl="node1" presStyleIdx="1" presStyleCnt="5">
        <dgm:presLayoutVars>
          <dgm:chMax val="0"/>
          <dgm:bulletEnabled val="1"/>
        </dgm:presLayoutVars>
      </dgm:prSet>
      <dgm:spPr/>
    </dgm:pt>
    <dgm:pt modelId="{742AAF5E-3E53-435C-B78F-7057C73C3A6D}" type="pres">
      <dgm:prSet presAssocID="{B92330E6-3AE8-4F36-801B-FE859FC3329A}" presName="negativeSpace" presStyleCnt="0"/>
      <dgm:spPr/>
    </dgm:pt>
    <dgm:pt modelId="{F9A3A0F4-29B0-4AD7-B6AD-D604C2228F6D}" type="pres">
      <dgm:prSet presAssocID="{B92330E6-3AE8-4F36-801B-FE859FC3329A}" presName="childText" presStyleLbl="conFgAcc1" presStyleIdx="1" presStyleCnt="5">
        <dgm:presLayoutVars>
          <dgm:bulletEnabled val="1"/>
        </dgm:presLayoutVars>
      </dgm:prSet>
      <dgm:spPr>
        <a:ln>
          <a:solidFill>
            <a:srgbClr val="FEBF40"/>
          </a:solidFill>
        </a:ln>
      </dgm:spPr>
    </dgm:pt>
    <dgm:pt modelId="{19270EFC-39C0-47F2-9752-5F099C6B9299}" type="pres">
      <dgm:prSet presAssocID="{66992220-06C4-4253-A99E-DDA77AC342D1}" presName="spaceBetweenRectangles" presStyleCnt="0"/>
      <dgm:spPr/>
    </dgm:pt>
    <dgm:pt modelId="{40E55324-3734-43E9-AEC2-65056DA0F003}" type="pres">
      <dgm:prSet presAssocID="{6BD2F402-D671-4477-829A-C3F8E250AF45}" presName="parentLin" presStyleCnt="0"/>
      <dgm:spPr/>
    </dgm:pt>
    <dgm:pt modelId="{B2AC2C92-C10D-43D7-8459-B8B07FC802D2}" type="pres">
      <dgm:prSet presAssocID="{6BD2F402-D671-4477-829A-C3F8E250AF45}" presName="parentLeftMargin" presStyleLbl="node1" presStyleIdx="1" presStyleCnt="5"/>
      <dgm:spPr/>
    </dgm:pt>
    <dgm:pt modelId="{1A71C3B1-20B8-4547-B6F9-BCDA3B9CAB14}" type="pres">
      <dgm:prSet presAssocID="{6BD2F402-D671-4477-829A-C3F8E250AF45}" presName="parentText" presStyleLbl="node1" presStyleIdx="2" presStyleCnt="5">
        <dgm:presLayoutVars>
          <dgm:chMax val="0"/>
          <dgm:bulletEnabled val="1"/>
        </dgm:presLayoutVars>
      </dgm:prSet>
      <dgm:spPr/>
    </dgm:pt>
    <dgm:pt modelId="{99C45675-C5F2-4811-8687-1EEB7036134B}" type="pres">
      <dgm:prSet presAssocID="{6BD2F402-D671-4477-829A-C3F8E250AF45}" presName="negativeSpace" presStyleCnt="0"/>
      <dgm:spPr/>
    </dgm:pt>
    <dgm:pt modelId="{7AE59401-76A8-4ACF-A9F6-75A77CAA85FA}" type="pres">
      <dgm:prSet presAssocID="{6BD2F402-D671-4477-829A-C3F8E250AF45}" presName="childText" presStyleLbl="conFgAcc1" presStyleIdx="2" presStyleCnt="5">
        <dgm:presLayoutVars>
          <dgm:bulletEnabled val="1"/>
        </dgm:presLayoutVars>
      </dgm:prSet>
      <dgm:spPr>
        <a:ln>
          <a:solidFill>
            <a:srgbClr val="FEBF40"/>
          </a:solidFill>
        </a:ln>
      </dgm:spPr>
    </dgm:pt>
    <dgm:pt modelId="{6D74D1E8-F5FD-4B6F-B0DF-022AA4603E8C}" type="pres">
      <dgm:prSet presAssocID="{46BD9078-2501-49F6-AEBA-8677E21804F3}" presName="spaceBetweenRectangles" presStyleCnt="0"/>
      <dgm:spPr/>
    </dgm:pt>
    <dgm:pt modelId="{89B3D08E-DFC9-4067-B03A-627834BC9F54}" type="pres">
      <dgm:prSet presAssocID="{23E84D50-ED24-4E21-877E-9EF25749468A}" presName="parentLin" presStyleCnt="0"/>
      <dgm:spPr/>
    </dgm:pt>
    <dgm:pt modelId="{13BEC4CF-9973-45A6-9804-4D4FAAED81FA}" type="pres">
      <dgm:prSet presAssocID="{23E84D50-ED24-4E21-877E-9EF25749468A}" presName="parentLeftMargin" presStyleLbl="node1" presStyleIdx="2" presStyleCnt="5"/>
      <dgm:spPr/>
    </dgm:pt>
    <dgm:pt modelId="{57663888-DCDF-4C99-B7BD-B65D0E15EB7D}" type="pres">
      <dgm:prSet presAssocID="{23E84D50-ED24-4E21-877E-9EF25749468A}" presName="parentText" presStyleLbl="node1" presStyleIdx="3" presStyleCnt="5">
        <dgm:presLayoutVars>
          <dgm:chMax val="0"/>
          <dgm:bulletEnabled val="1"/>
        </dgm:presLayoutVars>
      </dgm:prSet>
      <dgm:spPr/>
    </dgm:pt>
    <dgm:pt modelId="{3E3A0FBB-4F42-43C0-A2CA-0EFC13633E96}" type="pres">
      <dgm:prSet presAssocID="{23E84D50-ED24-4E21-877E-9EF25749468A}" presName="negativeSpace" presStyleCnt="0"/>
      <dgm:spPr/>
    </dgm:pt>
    <dgm:pt modelId="{A66465FE-AE8E-4249-860B-6D8719821843}" type="pres">
      <dgm:prSet presAssocID="{23E84D50-ED24-4E21-877E-9EF25749468A}" presName="childText" presStyleLbl="conFgAcc1" presStyleIdx="3" presStyleCnt="5">
        <dgm:presLayoutVars>
          <dgm:bulletEnabled val="1"/>
        </dgm:presLayoutVars>
      </dgm:prSet>
      <dgm:spPr>
        <a:ln>
          <a:solidFill>
            <a:srgbClr val="FEBF40"/>
          </a:solidFill>
        </a:ln>
      </dgm:spPr>
    </dgm:pt>
    <dgm:pt modelId="{54AD3A33-6AF9-4E1C-B463-24C9D07437D3}" type="pres">
      <dgm:prSet presAssocID="{3091F5A7-AE66-40DA-AF60-936039E099DB}" presName="spaceBetweenRectangles" presStyleCnt="0"/>
      <dgm:spPr/>
    </dgm:pt>
    <dgm:pt modelId="{4C1F49CA-FADC-42B2-95BC-25792A53CA08}" type="pres">
      <dgm:prSet presAssocID="{827FAF28-1A13-453E-9743-98A09EB4E26C}" presName="parentLin" presStyleCnt="0"/>
      <dgm:spPr/>
    </dgm:pt>
    <dgm:pt modelId="{5F446844-3CFB-4B5F-9FA9-6A584D5C625B}" type="pres">
      <dgm:prSet presAssocID="{827FAF28-1A13-453E-9743-98A09EB4E26C}" presName="parentLeftMargin" presStyleLbl="node1" presStyleIdx="3" presStyleCnt="5"/>
      <dgm:spPr/>
    </dgm:pt>
    <dgm:pt modelId="{55C2CD7E-E5DA-4F93-8954-299B548F95A6}" type="pres">
      <dgm:prSet presAssocID="{827FAF28-1A13-453E-9743-98A09EB4E26C}" presName="parentText" presStyleLbl="node1" presStyleIdx="4" presStyleCnt="5">
        <dgm:presLayoutVars>
          <dgm:chMax val="0"/>
          <dgm:bulletEnabled val="1"/>
        </dgm:presLayoutVars>
      </dgm:prSet>
      <dgm:spPr/>
    </dgm:pt>
    <dgm:pt modelId="{2D09B078-9ED5-4D6E-B990-E48DEF67CFA0}" type="pres">
      <dgm:prSet presAssocID="{827FAF28-1A13-453E-9743-98A09EB4E26C}" presName="negativeSpace" presStyleCnt="0"/>
      <dgm:spPr/>
    </dgm:pt>
    <dgm:pt modelId="{0AF1D5C2-393D-48AD-9C92-0F8BA85F774C}" type="pres">
      <dgm:prSet presAssocID="{827FAF28-1A13-453E-9743-98A09EB4E26C}" presName="childText" presStyleLbl="conFgAcc1" presStyleIdx="4" presStyleCnt="5">
        <dgm:presLayoutVars>
          <dgm:bulletEnabled val="1"/>
        </dgm:presLayoutVars>
      </dgm:prSet>
      <dgm:spPr>
        <a:ln>
          <a:solidFill>
            <a:srgbClr val="FEBF40"/>
          </a:solidFill>
        </a:ln>
      </dgm:spPr>
    </dgm:pt>
  </dgm:ptLst>
  <dgm:cxnLst>
    <dgm:cxn modelId="{D21B0A08-1641-427D-A758-64C9422416D1}" type="presOf" srcId="{827FAF28-1A13-453E-9743-98A09EB4E26C}" destId="{5F446844-3CFB-4B5F-9FA9-6A584D5C625B}" srcOrd="0" destOrd="0" presId="urn:microsoft.com/office/officeart/2005/8/layout/list1"/>
    <dgm:cxn modelId="{4282691F-F6E2-4E0E-A56D-703FD8550B7F}" type="presOf" srcId="{B92330E6-3AE8-4F36-801B-FE859FC3329A}" destId="{DF41B7B8-EFA3-487F-9949-6558D677E8B9}" srcOrd="0" destOrd="0" presId="urn:microsoft.com/office/officeart/2005/8/layout/list1"/>
    <dgm:cxn modelId="{FD07B426-D16B-4899-A4D8-E3B40C6674D2}" srcId="{06AA8BE8-F8C7-4DE9-BE54-A31D664575C1}" destId="{B92330E6-3AE8-4F36-801B-FE859FC3329A}" srcOrd="1" destOrd="0" parTransId="{68069E21-FACD-448F-9D0A-440B7E4FF7F5}" sibTransId="{66992220-06C4-4253-A99E-DDA77AC342D1}"/>
    <dgm:cxn modelId="{DBF5415C-C4CD-43A6-AB65-9ED266ECB09C}" type="presOf" srcId="{6C9180DB-0095-44B0-8935-34E51E63F436}" destId="{7464A602-EFF1-441F-9CDC-20F6DEEB8FD6}" srcOrd="1" destOrd="0" presId="urn:microsoft.com/office/officeart/2005/8/layout/list1"/>
    <dgm:cxn modelId="{EB72F841-D765-49A4-B7D2-BBAACEAE9335}" type="presOf" srcId="{B92330E6-3AE8-4F36-801B-FE859FC3329A}" destId="{53E9D13E-6DB0-4E31-BF36-2D6455A94A7B}" srcOrd="1" destOrd="0" presId="urn:microsoft.com/office/officeart/2005/8/layout/list1"/>
    <dgm:cxn modelId="{F7132566-BB20-45CD-ADA6-091C98A91B9D}" srcId="{06AA8BE8-F8C7-4DE9-BE54-A31D664575C1}" destId="{6C9180DB-0095-44B0-8935-34E51E63F436}" srcOrd="0" destOrd="0" parTransId="{658E737C-F7A8-4F6D-84BD-C8D1B4C7936D}" sibTransId="{A1E29523-A96F-4DEA-97A0-71A6AD532945}"/>
    <dgm:cxn modelId="{BDA31169-CBE7-407A-A5EC-5DBE2286DDD6}" type="presOf" srcId="{6BD2F402-D671-4477-829A-C3F8E250AF45}" destId="{B2AC2C92-C10D-43D7-8459-B8B07FC802D2}" srcOrd="0" destOrd="0" presId="urn:microsoft.com/office/officeart/2005/8/layout/list1"/>
    <dgm:cxn modelId="{4639E26F-B1DE-443A-A211-6C5648672536}" type="presOf" srcId="{23E84D50-ED24-4E21-877E-9EF25749468A}" destId="{57663888-DCDF-4C99-B7BD-B65D0E15EB7D}" srcOrd="1" destOrd="0" presId="urn:microsoft.com/office/officeart/2005/8/layout/list1"/>
    <dgm:cxn modelId="{0C71555A-4C5B-4BEC-907D-06997608FB5E}" srcId="{06AA8BE8-F8C7-4DE9-BE54-A31D664575C1}" destId="{827FAF28-1A13-453E-9743-98A09EB4E26C}" srcOrd="4" destOrd="0" parTransId="{D9B0F115-DE2D-42E5-B2C9-242AF4902F41}" sibTransId="{AC969296-4CF2-40A0-A3CE-1CA7588DE536}"/>
    <dgm:cxn modelId="{C20E9584-8CF9-40C4-9A4B-2ECB6B424D10}" type="presOf" srcId="{6C9180DB-0095-44B0-8935-34E51E63F436}" destId="{A936AB31-3C40-4DAD-99A9-76DC30C93677}" srcOrd="0" destOrd="0" presId="urn:microsoft.com/office/officeart/2005/8/layout/list1"/>
    <dgm:cxn modelId="{AB2E4985-25B0-4694-B655-D2787086A411}" type="presOf" srcId="{827FAF28-1A13-453E-9743-98A09EB4E26C}" destId="{55C2CD7E-E5DA-4F93-8954-299B548F95A6}" srcOrd="1" destOrd="0" presId="urn:microsoft.com/office/officeart/2005/8/layout/list1"/>
    <dgm:cxn modelId="{0A80069F-ADE5-4C10-A10A-C287285D2B83}" type="presOf" srcId="{6BD2F402-D671-4477-829A-C3F8E250AF45}" destId="{1A71C3B1-20B8-4547-B6F9-BCDA3B9CAB14}" srcOrd="1" destOrd="0" presId="urn:microsoft.com/office/officeart/2005/8/layout/list1"/>
    <dgm:cxn modelId="{1C380CBF-7CEB-4422-A8CD-CB1DF729CABD}" srcId="{06AA8BE8-F8C7-4DE9-BE54-A31D664575C1}" destId="{23E84D50-ED24-4E21-877E-9EF25749468A}" srcOrd="3" destOrd="0" parTransId="{A9C68B5C-BB0A-42F8-9A87-C2CF161CA1C8}" sibTransId="{3091F5A7-AE66-40DA-AF60-936039E099DB}"/>
    <dgm:cxn modelId="{0A7F9DC0-6AED-4EC2-9C90-D6FCFDA41C8F}" srcId="{06AA8BE8-F8C7-4DE9-BE54-A31D664575C1}" destId="{6BD2F402-D671-4477-829A-C3F8E250AF45}" srcOrd="2" destOrd="0" parTransId="{8AEE77F6-E05F-4DA2-B148-01F96220264E}" sibTransId="{46BD9078-2501-49F6-AEBA-8677E21804F3}"/>
    <dgm:cxn modelId="{D1B0C7DD-3B4F-4139-96E8-AB11162B3188}" type="presOf" srcId="{23E84D50-ED24-4E21-877E-9EF25749468A}" destId="{13BEC4CF-9973-45A6-9804-4D4FAAED81FA}" srcOrd="0" destOrd="0" presId="urn:microsoft.com/office/officeart/2005/8/layout/list1"/>
    <dgm:cxn modelId="{148EF8DE-7AAD-41BC-8107-7508C1171C9B}" type="presOf" srcId="{06AA8BE8-F8C7-4DE9-BE54-A31D664575C1}" destId="{359C1418-537C-415A-88B1-39F1E9E9C7B6}" srcOrd="0" destOrd="0" presId="urn:microsoft.com/office/officeart/2005/8/layout/list1"/>
    <dgm:cxn modelId="{52427FD5-7D6F-4B95-9F19-CC87C582994F}" type="presParOf" srcId="{359C1418-537C-415A-88B1-39F1E9E9C7B6}" destId="{30F1EF46-480D-4241-AA69-90854AA69866}" srcOrd="0" destOrd="0" presId="urn:microsoft.com/office/officeart/2005/8/layout/list1"/>
    <dgm:cxn modelId="{3D0A58CC-9A49-41F0-A582-3E3CF7F0A3BE}" type="presParOf" srcId="{30F1EF46-480D-4241-AA69-90854AA69866}" destId="{A936AB31-3C40-4DAD-99A9-76DC30C93677}" srcOrd="0" destOrd="0" presId="urn:microsoft.com/office/officeart/2005/8/layout/list1"/>
    <dgm:cxn modelId="{BD26A3AA-E8D3-4F1A-A936-F678BAE71B92}" type="presParOf" srcId="{30F1EF46-480D-4241-AA69-90854AA69866}" destId="{7464A602-EFF1-441F-9CDC-20F6DEEB8FD6}" srcOrd="1" destOrd="0" presId="urn:microsoft.com/office/officeart/2005/8/layout/list1"/>
    <dgm:cxn modelId="{FDED4951-87D1-4D59-B839-C0F21111195A}" type="presParOf" srcId="{359C1418-537C-415A-88B1-39F1E9E9C7B6}" destId="{1CE7DDC8-AD76-4857-A9FC-2F440CAB42F0}" srcOrd="1" destOrd="0" presId="urn:microsoft.com/office/officeart/2005/8/layout/list1"/>
    <dgm:cxn modelId="{F620F9B9-FB61-4D9E-BA71-7F73C152516B}" type="presParOf" srcId="{359C1418-537C-415A-88B1-39F1E9E9C7B6}" destId="{743599E3-ABA6-45B5-BE21-DE9A68E3E484}" srcOrd="2" destOrd="0" presId="urn:microsoft.com/office/officeart/2005/8/layout/list1"/>
    <dgm:cxn modelId="{C2429013-EFDB-4546-8A1C-51E73C6DDC46}" type="presParOf" srcId="{359C1418-537C-415A-88B1-39F1E9E9C7B6}" destId="{14CA027D-B2E5-427E-A2A6-A78513B76EFF}" srcOrd="3" destOrd="0" presId="urn:microsoft.com/office/officeart/2005/8/layout/list1"/>
    <dgm:cxn modelId="{FA96056D-B4BD-4AD2-84BA-0E9BF79F86A4}" type="presParOf" srcId="{359C1418-537C-415A-88B1-39F1E9E9C7B6}" destId="{F467A4F4-4F23-432C-8C87-D72271B17E2B}" srcOrd="4" destOrd="0" presId="urn:microsoft.com/office/officeart/2005/8/layout/list1"/>
    <dgm:cxn modelId="{D8C0E978-24AF-426D-8DCC-296C97948BE8}" type="presParOf" srcId="{F467A4F4-4F23-432C-8C87-D72271B17E2B}" destId="{DF41B7B8-EFA3-487F-9949-6558D677E8B9}" srcOrd="0" destOrd="0" presId="urn:microsoft.com/office/officeart/2005/8/layout/list1"/>
    <dgm:cxn modelId="{8AADA71E-E724-4CC6-911B-2CE761EC0B0F}" type="presParOf" srcId="{F467A4F4-4F23-432C-8C87-D72271B17E2B}" destId="{53E9D13E-6DB0-4E31-BF36-2D6455A94A7B}" srcOrd="1" destOrd="0" presId="urn:microsoft.com/office/officeart/2005/8/layout/list1"/>
    <dgm:cxn modelId="{C3CD21B3-D0B7-4317-ACE4-D5DCCC22D523}" type="presParOf" srcId="{359C1418-537C-415A-88B1-39F1E9E9C7B6}" destId="{742AAF5E-3E53-435C-B78F-7057C73C3A6D}" srcOrd="5" destOrd="0" presId="urn:microsoft.com/office/officeart/2005/8/layout/list1"/>
    <dgm:cxn modelId="{9F6D8802-E4D0-4E59-86C8-F499AA072ABE}" type="presParOf" srcId="{359C1418-537C-415A-88B1-39F1E9E9C7B6}" destId="{F9A3A0F4-29B0-4AD7-B6AD-D604C2228F6D}" srcOrd="6" destOrd="0" presId="urn:microsoft.com/office/officeart/2005/8/layout/list1"/>
    <dgm:cxn modelId="{6F11D8B8-9620-41F3-9FD5-86B4B2B43E91}" type="presParOf" srcId="{359C1418-537C-415A-88B1-39F1E9E9C7B6}" destId="{19270EFC-39C0-47F2-9752-5F099C6B9299}" srcOrd="7" destOrd="0" presId="urn:microsoft.com/office/officeart/2005/8/layout/list1"/>
    <dgm:cxn modelId="{8F0789C4-4064-4CF1-89B7-D0D3869390CB}" type="presParOf" srcId="{359C1418-537C-415A-88B1-39F1E9E9C7B6}" destId="{40E55324-3734-43E9-AEC2-65056DA0F003}" srcOrd="8" destOrd="0" presId="urn:microsoft.com/office/officeart/2005/8/layout/list1"/>
    <dgm:cxn modelId="{8BA17D09-18EB-4498-BE2B-2F4B0E6C7C4B}" type="presParOf" srcId="{40E55324-3734-43E9-AEC2-65056DA0F003}" destId="{B2AC2C92-C10D-43D7-8459-B8B07FC802D2}" srcOrd="0" destOrd="0" presId="urn:microsoft.com/office/officeart/2005/8/layout/list1"/>
    <dgm:cxn modelId="{72C5BD63-FE7D-436A-B892-B71623EA5C68}" type="presParOf" srcId="{40E55324-3734-43E9-AEC2-65056DA0F003}" destId="{1A71C3B1-20B8-4547-B6F9-BCDA3B9CAB14}" srcOrd="1" destOrd="0" presId="urn:microsoft.com/office/officeart/2005/8/layout/list1"/>
    <dgm:cxn modelId="{ED0268D9-623E-4C3A-A01A-66466F46CCD0}" type="presParOf" srcId="{359C1418-537C-415A-88B1-39F1E9E9C7B6}" destId="{99C45675-C5F2-4811-8687-1EEB7036134B}" srcOrd="9" destOrd="0" presId="urn:microsoft.com/office/officeart/2005/8/layout/list1"/>
    <dgm:cxn modelId="{AB72C30F-E19D-4291-A5F8-54C714A18C5D}" type="presParOf" srcId="{359C1418-537C-415A-88B1-39F1E9E9C7B6}" destId="{7AE59401-76A8-4ACF-A9F6-75A77CAA85FA}" srcOrd="10" destOrd="0" presId="urn:microsoft.com/office/officeart/2005/8/layout/list1"/>
    <dgm:cxn modelId="{D2ADE902-8B69-4793-B50E-51A387C50458}" type="presParOf" srcId="{359C1418-537C-415A-88B1-39F1E9E9C7B6}" destId="{6D74D1E8-F5FD-4B6F-B0DF-022AA4603E8C}" srcOrd="11" destOrd="0" presId="urn:microsoft.com/office/officeart/2005/8/layout/list1"/>
    <dgm:cxn modelId="{04A8E191-997C-44A3-B2B2-93A6E9DD8738}" type="presParOf" srcId="{359C1418-537C-415A-88B1-39F1E9E9C7B6}" destId="{89B3D08E-DFC9-4067-B03A-627834BC9F54}" srcOrd="12" destOrd="0" presId="urn:microsoft.com/office/officeart/2005/8/layout/list1"/>
    <dgm:cxn modelId="{997DA8D3-F992-4E07-8869-62AAACC40140}" type="presParOf" srcId="{89B3D08E-DFC9-4067-B03A-627834BC9F54}" destId="{13BEC4CF-9973-45A6-9804-4D4FAAED81FA}" srcOrd="0" destOrd="0" presId="urn:microsoft.com/office/officeart/2005/8/layout/list1"/>
    <dgm:cxn modelId="{155E66F7-7683-4040-BB6E-F1E06EB17ECF}" type="presParOf" srcId="{89B3D08E-DFC9-4067-B03A-627834BC9F54}" destId="{57663888-DCDF-4C99-B7BD-B65D0E15EB7D}" srcOrd="1" destOrd="0" presId="urn:microsoft.com/office/officeart/2005/8/layout/list1"/>
    <dgm:cxn modelId="{88D36138-8DC2-42FE-85C8-AE0D96276F6B}" type="presParOf" srcId="{359C1418-537C-415A-88B1-39F1E9E9C7B6}" destId="{3E3A0FBB-4F42-43C0-A2CA-0EFC13633E96}" srcOrd="13" destOrd="0" presId="urn:microsoft.com/office/officeart/2005/8/layout/list1"/>
    <dgm:cxn modelId="{8BE494D8-E266-49E3-9196-DCF0FEF1F87B}" type="presParOf" srcId="{359C1418-537C-415A-88B1-39F1E9E9C7B6}" destId="{A66465FE-AE8E-4249-860B-6D8719821843}" srcOrd="14" destOrd="0" presId="urn:microsoft.com/office/officeart/2005/8/layout/list1"/>
    <dgm:cxn modelId="{56E47342-B8EF-49CA-93E2-E22B98A2D15D}" type="presParOf" srcId="{359C1418-537C-415A-88B1-39F1E9E9C7B6}" destId="{54AD3A33-6AF9-4E1C-B463-24C9D07437D3}" srcOrd="15" destOrd="0" presId="urn:microsoft.com/office/officeart/2005/8/layout/list1"/>
    <dgm:cxn modelId="{DF86E46E-431B-4BC6-B1CC-C085CC22006B}" type="presParOf" srcId="{359C1418-537C-415A-88B1-39F1E9E9C7B6}" destId="{4C1F49CA-FADC-42B2-95BC-25792A53CA08}" srcOrd="16" destOrd="0" presId="urn:microsoft.com/office/officeart/2005/8/layout/list1"/>
    <dgm:cxn modelId="{AEAFD8F5-6549-48EF-89AE-8A722CE0E0B5}" type="presParOf" srcId="{4C1F49CA-FADC-42B2-95BC-25792A53CA08}" destId="{5F446844-3CFB-4B5F-9FA9-6A584D5C625B}" srcOrd="0" destOrd="0" presId="urn:microsoft.com/office/officeart/2005/8/layout/list1"/>
    <dgm:cxn modelId="{EA5CEE45-9E0B-4DB3-9E0A-85997D301320}" type="presParOf" srcId="{4C1F49CA-FADC-42B2-95BC-25792A53CA08}" destId="{55C2CD7E-E5DA-4F93-8954-299B548F95A6}" srcOrd="1" destOrd="0" presId="urn:microsoft.com/office/officeart/2005/8/layout/list1"/>
    <dgm:cxn modelId="{A8315C9A-0A63-4159-B89D-F0B001E3F1E9}" type="presParOf" srcId="{359C1418-537C-415A-88B1-39F1E9E9C7B6}" destId="{2D09B078-9ED5-4D6E-B990-E48DEF67CFA0}" srcOrd="17" destOrd="0" presId="urn:microsoft.com/office/officeart/2005/8/layout/list1"/>
    <dgm:cxn modelId="{9D4ACFE9-7D56-4197-9737-CD0A55A26138}" type="presParOf" srcId="{359C1418-537C-415A-88B1-39F1E9E9C7B6}" destId="{0AF1D5C2-393D-48AD-9C92-0F8BA85F774C}" srcOrd="18" destOrd="0" presId="urn:microsoft.com/office/officeart/2005/8/layout/list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599E3-ABA6-45B5-BE21-DE9A68E3E484}">
      <dsp:nvSpPr>
        <dsp:cNvPr id="0" name=""/>
        <dsp:cNvSpPr/>
      </dsp:nvSpPr>
      <dsp:spPr>
        <a:xfrm>
          <a:off x="0" y="401159"/>
          <a:ext cx="7241645" cy="655200"/>
        </a:xfrm>
        <a:prstGeom prst="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7464A602-EFF1-441F-9CDC-20F6DEEB8FD6}">
      <dsp:nvSpPr>
        <dsp:cNvPr id="0" name=""/>
        <dsp:cNvSpPr/>
      </dsp:nvSpPr>
      <dsp:spPr>
        <a:xfrm>
          <a:off x="362082" y="17399"/>
          <a:ext cx="5069151" cy="76752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602" tIns="0" rIns="191602" bIns="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s-ES" sz="2000" b="1" kern="1200" dirty="0">
              <a:latin typeface="Arial" panose="020B0604020202020204" pitchFamily="34" charset="0"/>
              <a:cs typeface="Arial" panose="020B0604020202020204" pitchFamily="34" charset="0"/>
            </a:rPr>
            <a:t>Sprint 1: </a:t>
          </a:r>
          <a:r>
            <a:rPr lang="es-ES" sz="2000" kern="1200" dirty="0">
              <a:latin typeface="Arial" panose="020B0604020202020204" pitchFamily="34" charset="0"/>
              <a:cs typeface="Arial" panose="020B0604020202020204" pitchFamily="34" charset="0"/>
            </a:rPr>
            <a:t>Fundamentos del sistema</a:t>
          </a:r>
          <a:endParaRPr lang="es-CL" sz="2000" kern="1200" dirty="0"/>
        </a:p>
      </dsp:txBody>
      <dsp:txXfrm>
        <a:off x="399549" y="54866"/>
        <a:ext cx="4994217" cy="692586"/>
      </dsp:txXfrm>
    </dsp:sp>
    <dsp:sp modelId="{F9A3A0F4-29B0-4AD7-B6AD-D604C2228F6D}">
      <dsp:nvSpPr>
        <dsp:cNvPr id="0" name=""/>
        <dsp:cNvSpPr/>
      </dsp:nvSpPr>
      <dsp:spPr>
        <a:xfrm>
          <a:off x="0" y="1580519"/>
          <a:ext cx="7241645" cy="655200"/>
        </a:xfrm>
        <a:prstGeom prst="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53E9D13E-6DB0-4E31-BF36-2D6455A94A7B}">
      <dsp:nvSpPr>
        <dsp:cNvPr id="0" name=""/>
        <dsp:cNvSpPr/>
      </dsp:nvSpPr>
      <dsp:spPr>
        <a:xfrm>
          <a:off x="362082" y="1196759"/>
          <a:ext cx="5069151" cy="76752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602" tIns="0" rIns="191602" bIns="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s-ES" sz="2000" b="1" kern="1200" dirty="0">
              <a:latin typeface="Arial" panose="020B0604020202020204" pitchFamily="34" charset="0"/>
              <a:cs typeface="Arial" panose="020B0604020202020204" pitchFamily="34" charset="0"/>
            </a:rPr>
            <a:t>Sprint 2: </a:t>
          </a:r>
          <a:r>
            <a:rPr lang="es-ES" sz="2000" kern="1200" dirty="0">
              <a:latin typeface="Arial" panose="020B0604020202020204" pitchFamily="34" charset="0"/>
              <a:cs typeface="Arial" panose="020B0604020202020204" pitchFamily="34" charset="0"/>
            </a:rPr>
            <a:t>Gestión de fichas médicas y reservas</a:t>
          </a:r>
          <a:endParaRPr lang="es-CL" sz="2000" kern="1200" dirty="0"/>
        </a:p>
      </dsp:txBody>
      <dsp:txXfrm>
        <a:off x="399549" y="1234226"/>
        <a:ext cx="4994217" cy="692586"/>
      </dsp:txXfrm>
    </dsp:sp>
    <dsp:sp modelId="{7AE59401-76A8-4ACF-A9F6-75A77CAA85FA}">
      <dsp:nvSpPr>
        <dsp:cNvPr id="0" name=""/>
        <dsp:cNvSpPr/>
      </dsp:nvSpPr>
      <dsp:spPr>
        <a:xfrm>
          <a:off x="0" y="2759879"/>
          <a:ext cx="7241645" cy="655200"/>
        </a:xfrm>
        <a:prstGeom prst="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1A71C3B1-20B8-4547-B6F9-BCDA3B9CAB14}">
      <dsp:nvSpPr>
        <dsp:cNvPr id="0" name=""/>
        <dsp:cNvSpPr/>
      </dsp:nvSpPr>
      <dsp:spPr>
        <a:xfrm>
          <a:off x="362082" y="2376120"/>
          <a:ext cx="5069151" cy="76752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602" tIns="0" rIns="191602" bIns="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s-ES" sz="2000" b="1" kern="1200" dirty="0">
              <a:latin typeface="Arial" panose="020B0604020202020204" pitchFamily="34" charset="0"/>
              <a:cs typeface="Arial" panose="020B0604020202020204" pitchFamily="34" charset="0"/>
            </a:rPr>
            <a:t>Sprint 3: </a:t>
          </a:r>
          <a:r>
            <a:rPr lang="es-ES" sz="2000" kern="1200" dirty="0">
              <a:latin typeface="Arial" panose="020B0604020202020204" pitchFamily="34" charset="0"/>
              <a:cs typeface="Arial" panose="020B0604020202020204" pitchFamily="34" charset="0"/>
            </a:rPr>
            <a:t>Notificaciones y optimización de funcionalidades</a:t>
          </a:r>
          <a:endParaRPr lang="es-CL" sz="2000" kern="1200" dirty="0"/>
        </a:p>
      </dsp:txBody>
      <dsp:txXfrm>
        <a:off x="399549" y="2413587"/>
        <a:ext cx="4994217" cy="692586"/>
      </dsp:txXfrm>
    </dsp:sp>
    <dsp:sp modelId="{A66465FE-AE8E-4249-860B-6D8719821843}">
      <dsp:nvSpPr>
        <dsp:cNvPr id="0" name=""/>
        <dsp:cNvSpPr/>
      </dsp:nvSpPr>
      <dsp:spPr>
        <a:xfrm>
          <a:off x="0" y="3939240"/>
          <a:ext cx="7241645" cy="655200"/>
        </a:xfrm>
        <a:prstGeom prst="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57663888-DCDF-4C99-B7BD-B65D0E15EB7D}">
      <dsp:nvSpPr>
        <dsp:cNvPr id="0" name=""/>
        <dsp:cNvSpPr/>
      </dsp:nvSpPr>
      <dsp:spPr>
        <a:xfrm>
          <a:off x="362082" y="3555480"/>
          <a:ext cx="5069151" cy="76752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602" tIns="0" rIns="191602" bIns="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s-ES" sz="2000" b="1" kern="1200" dirty="0">
              <a:latin typeface="Arial" panose="020B0604020202020204" pitchFamily="34" charset="0"/>
              <a:cs typeface="Arial" panose="020B0604020202020204" pitchFamily="34" charset="0"/>
            </a:rPr>
            <a:t>Sprint 4: </a:t>
          </a:r>
          <a:r>
            <a:rPr lang="es-ES" sz="2000" kern="1200" dirty="0">
              <a:latin typeface="Arial" panose="020B0604020202020204" pitchFamily="34" charset="0"/>
              <a:cs typeface="Arial" panose="020B0604020202020204" pitchFamily="34" charset="0"/>
            </a:rPr>
            <a:t>Refinamiento del sistema de reservas y notificaciones</a:t>
          </a:r>
          <a:endParaRPr lang="es-CL" sz="2000" kern="1200" dirty="0"/>
        </a:p>
      </dsp:txBody>
      <dsp:txXfrm>
        <a:off x="399549" y="3592947"/>
        <a:ext cx="4994217" cy="692586"/>
      </dsp:txXfrm>
    </dsp:sp>
    <dsp:sp modelId="{0AF1D5C2-393D-48AD-9C92-0F8BA85F774C}">
      <dsp:nvSpPr>
        <dsp:cNvPr id="0" name=""/>
        <dsp:cNvSpPr/>
      </dsp:nvSpPr>
      <dsp:spPr>
        <a:xfrm>
          <a:off x="0" y="5118600"/>
          <a:ext cx="7241645" cy="655200"/>
        </a:xfrm>
        <a:prstGeom prst="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55C2CD7E-E5DA-4F93-8954-299B548F95A6}">
      <dsp:nvSpPr>
        <dsp:cNvPr id="0" name=""/>
        <dsp:cNvSpPr/>
      </dsp:nvSpPr>
      <dsp:spPr>
        <a:xfrm>
          <a:off x="362082" y="4734840"/>
          <a:ext cx="5069151" cy="76752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602" tIns="0" rIns="191602" bIns="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s-ES" sz="2000" b="1" kern="1200" dirty="0">
              <a:latin typeface="Arial" panose="020B0604020202020204" pitchFamily="34" charset="0"/>
              <a:cs typeface="Arial" panose="020B0604020202020204" pitchFamily="34" charset="0"/>
            </a:rPr>
            <a:t>Sprint 5: </a:t>
          </a:r>
          <a:r>
            <a:rPr lang="es-ES" sz="2000" kern="1200" dirty="0">
              <a:latin typeface="Arial" panose="020B0604020202020204" pitchFamily="34" charset="0"/>
              <a:cs typeface="Arial" panose="020B0604020202020204" pitchFamily="34" charset="0"/>
            </a:rPr>
            <a:t>Finalización y estabilidad</a:t>
          </a:r>
          <a:endParaRPr lang="es-CL" sz="2000" kern="1200" dirty="0"/>
        </a:p>
      </dsp:txBody>
      <dsp:txXfrm>
        <a:off x="399549" y="4772307"/>
        <a:ext cx="4994217"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599E3-ABA6-45B5-BE21-DE9A68E3E484}">
      <dsp:nvSpPr>
        <dsp:cNvPr id="0" name=""/>
        <dsp:cNvSpPr/>
      </dsp:nvSpPr>
      <dsp:spPr>
        <a:xfrm>
          <a:off x="0" y="401159"/>
          <a:ext cx="7241645" cy="655200"/>
        </a:xfrm>
        <a:prstGeom prst="rect">
          <a:avLst/>
        </a:prstGeom>
        <a:solidFill>
          <a:schemeClr val="lt1">
            <a:alpha val="90000"/>
            <a:hueOff val="0"/>
            <a:satOff val="0"/>
            <a:lumOff val="0"/>
            <a:alphaOff val="0"/>
          </a:schemeClr>
        </a:solidFill>
        <a:ln w="25400" cap="flat" cmpd="sng" algn="ctr">
          <a:solidFill>
            <a:srgbClr val="FEBF40"/>
          </a:solidFill>
          <a:prstDash val="solid"/>
        </a:ln>
        <a:effectLst/>
      </dsp:spPr>
      <dsp:style>
        <a:lnRef idx="2">
          <a:scrgbClr r="0" g="0" b="0"/>
        </a:lnRef>
        <a:fillRef idx="1">
          <a:scrgbClr r="0" g="0" b="0"/>
        </a:fillRef>
        <a:effectRef idx="0">
          <a:scrgbClr r="0" g="0" b="0"/>
        </a:effectRef>
        <a:fontRef idx="minor"/>
      </dsp:style>
    </dsp:sp>
    <dsp:sp modelId="{7464A602-EFF1-441F-9CDC-20F6DEEB8FD6}">
      <dsp:nvSpPr>
        <dsp:cNvPr id="0" name=""/>
        <dsp:cNvSpPr/>
      </dsp:nvSpPr>
      <dsp:spPr>
        <a:xfrm>
          <a:off x="362082" y="17399"/>
          <a:ext cx="5069151" cy="767520"/>
        </a:xfrm>
        <a:prstGeom prst="roundRect">
          <a:avLst/>
        </a:prstGeom>
        <a:solidFill>
          <a:srgbClr val="FEBF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602" tIns="0" rIns="191602" bIns="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s-ES" sz="2000" b="1" kern="1200" dirty="0">
              <a:solidFill>
                <a:schemeClr val="tx1"/>
              </a:solidFill>
              <a:latin typeface="Arial" panose="020B0604020202020204" pitchFamily="34" charset="0"/>
              <a:cs typeface="Arial" panose="020B0604020202020204" pitchFamily="34" charset="0"/>
            </a:rPr>
            <a:t>Sprint 1: </a:t>
          </a:r>
          <a:r>
            <a:rPr lang="es-ES" sz="2000" kern="1200" dirty="0">
              <a:solidFill>
                <a:schemeClr val="tx1"/>
              </a:solidFill>
              <a:latin typeface="Arial" panose="020B0604020202020204" pitchFamily="34" charset="0"/>
              <a:cs typeface="Arial" panose="020B0604020202020204" pitchFamily="34" charset="0"/>
            </a:rPr>
            <a:t>Base del sistema establecida con gestión de datos y seguridad.</a:t>
          </a:r>
          <a:endParaRPr lang="es-CL" sz="2000" kern="1200" dirty="0">
            <a:solidFill>
              <a:schemeClr val="tx1"/>
            </a:solidFill>
          </a:endParaRPr>
        </a:p>
      </dsp:txBody>
      <dsp:txXfrm>
        <a:off x="399549" y="54866"/>
        <a:ext cx="4994217" cy="692586"/>
      </dsp:txXfrm>
    </dsp:sp>
    <dsp:sp modelId="{F9A3A0F4-29B0-4AD7-B6AD-D604C2228F6D}">
      <dsp:nvSpPr>
        <dsp:cNvPr id="0" name=""/>
        <dsp:cNvSpPr/>
      </dsp:nvSpPr>
      <dsp:spPr>
        <a:xfrm>
          <a:off x="0" y="1580519"/>
          <a:ext cx="7241645" cy="655200"/>
        </a:xfrm>
        <a:prstGeom prst="rect">
          <a:avLst/>
        </a:prstGeom>
        <a:solidFill>
          <a:schemeClr val="lt1">
            <a:alpha val="90000"/>
            <a:hueOff val="0"/>
            <a:satOff val="0"/>
            <a:lumOff val="0"/>
            <a:alphaOff val="0"/>
          </a:schemeClr>
        </a:solidFill>
        <a:ln w="25400" cap="flat" cmpd="sng" algn="ctr">
          <a:solidFill>
            <a:srgbClr val="FEBF40"/>
          </a:solidFill>
          <a:prstDash val="solid"/>
        </a:ln>
        <a:effectLst/>
      </dsp:spPr>
      <dsp:style>
        <a:lnRef idx="2">
          <a:scrgbClr r="0" g="0" b="0"/>
        </a:lnRef>
        <a:fillRef idx="1">
          <a:scrgbClr r="0" g="0" b="0"/>
        </a:fillRef>
        <a:effectRef idx="0">
          <a:scrgbClr r="0" g="0" b="0"/>
        </a:effectRef>
        <a:fontRef idx="minor"/>
      </dsp:style>
    </dsp:sp>
    <dsp:sp modelId="{53E9D13E-6DB0-4E31-BF36-2D6455A94A7B}">
      <dsp:nvSpPr>
        <dsp:cNvPr id="0" name=""/>
        <dsp:cNvSpPr/>
      </dsp:nvSpPr>
      <dsp:spPr>
        <a:xfrm>
          <a:off x="362082" y="1196759"/>
          <a:ext cx="5069151" cy="767520"/>
        </a:xfrm>
        <a:prstGeom prst="roundRect">
          <a:avLst/>
        </a:prstGeom>
        <a:solidFill>
          <a:srgbClr val="FEBF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602" tIns="0" rIns="191602" bIns="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s-ES" sz="2000" b="1" kern="1200" dirty="0">
              <a:solidFill>
                <a:schemeClr val="tx1"/>
              </a:solidFill>
              <a:latin typeface="Arial" panose="020B0604020202020204" pitchFamily="34" charset="0"/>
              <a:cs typeface="Arial" panose="020B0604020202020204" pitchFamily="34" charset="0"/>
            </a:rPr>
            <a:t>Sprint 2</a:t>
          </a:r>
          <a:r>
            <a:rPr lang="es-ES" sz="2000" kern="1200" dirty="0">
              <a:solidFill>
                <a:schemeClr val="tx1"/>
              </a:solidFill>
              <a:latin typeface="Arial" panose="020B0604020202020204" pitchFamily="34" charset="0"/>
              <a:cs typeface="Arial" panose="020B0604020202020204" pitchFamily="34" charset="0"/>
            </a:rPr>
            <a:t>: Funcionalidades de fichas y reservas implementadas.</a:t>
          </a:r>
          <a:endParaRPr lang="es-CL" sz="2000" kern="1200" dirty="0">
            <a:solidFill>
              <a:schemeClr val="tx1"/>
            </a:solidFill>
          </a:endParaRPr>
        </a:p>
      </dsp:txBody>
      <dsp:txXfrm>
        <a:off x="399549" y="1234226"/>
        <a:ext cx="4994217" cy="692586"/>
      </dsp:txXfrm>
    </dsp:sp>
    <dsp:sp modelId="{7AE59401-76A8-4ACF-A9F6-75A77CAA85FA}">
      <dsp:nvSpPr>
        <dsp:cNvPr id="0" name=""/>
        <dsp:cNvSpPr/>
      </dsp:nvSpPr>
      <dsp:spPr>
        <a:xfrm>
          <a:off x="0" y="2759879"/>
          <a:ext cx="7241645" cy="655200"/>
        </a:xfrm>
        <a:prstGeom prst="rect">
          <a:avLst/>
        </a:prstGeom>
        <a:solidFill>
          <a:schemeClr val="lt1">
            <a:alpha val="90000"/>
            <a:hueOff val="0"/>
            <a:satOff val="0"/>
            <a:lumOff val="0"/>
            <a:alphaOff val="0"/>
          </a:schemeClr>
        </a:solidFill>
        <a:ln w="25400" cap="flat" cmpd="sng" algn="ctr">
          <a:solidFill>
            <a:srgbClr val="FEBF40"/>
          </a:solidFill>
          <a:prstDash val="solid"/>
        </a:ln>
        <a:effectLst/>
      </dsp:spPr>
      <dsp:style>
        <a:lnRef idx="2">
          <a:scrgbClr r="0" g="0" b="0"/>
        </a:lnRef>
        <a:fillRef idx="1">
          <a:scrgbClr r="0" g="0" b="0"/>
        </a:fillRef>
        <a:effectRef idx="0">
          <a:scrgbClr r="0" g="0" b="0"/>
        </a:effectRef>
        <a:fontRef idx="minor"/>
      </dsp:style>
    </dsp:sp>
    <dsp:sp modelId="{1A71C3B1-20B8-4547-B6F9-BCDA3B9CAB14}">
      <dsp:nvSpPr>
        <dsp:cNvPr id="0" name=""/>
        <dsp:cNvSpPr/>
      </dsp:nvSpPr>
      <dsp:spPr>
        <a:xfrm>
          <a:off x="362082" y="2376120"/>
          <a:ext cx="5069151" cy="767520"/>
        </a:xfrm>
        <a:prstGeom prst="roundRect">
          <a:avLst/>
        </a:prstGeom>
        <a:solidFill>
          <a:srgbClr val="FEBF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602" tIns="0" rIns="191602" bIns="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s-ES" sz="2000" b="1" kern="1200" dirty="0">
              <a:solidFill>
                <a:schemeClr val="tx1"/>
              </a:solidFill>
              <a:latin typeface="Arial" panose="020B0604020202020204" pitchFamily="34" charset="0"/>
              <a:cs typeface="Arial" panose="020B0604020202020204" pitchFamily="34" charset="0"/>
            </a:rPr>
            <a:t>Sprint 3: </a:t>
          </a:r>
          <a:r>
            <a:rPr lang="es-ES" sz="2000" kern="1200" dirty="0">
              <a:solidFill>
                <a:schemeClr val="tx1"/>
              </a:solidFill>
              <a:latin typeface="Arial" panose="020B0604020202020204" pitchFamily="34" charset="0"/>
              <a:cs typeface="Arial" panose="020B0604020202020204" pitchFamily="34" charset="0"/>
            </a:rPr>
            <a:t>Notificaciones automáticas y optimización de funcionalidades.</a:t>
          </a:r>
          <a:endParaRPr lang="es-CL" sz="2000" kern="1200" dirty="0">
            <a:solidFill>
              <a:schemeClr val="tx1"/>
            </a:solidFill>
          </a:endParaRPr>
        </a:p>
      </dsp:txBody>
      <dsp:txXfrm>
        <a:off x="399549" y="2413587"/>
        <a:ext cx="4994217" cy="692586"/>
      </dsp:txXfrm>
    </dsp:sp>
    <dsp:sp modelId="{A66465FE-AE8E-4249-860B-6D8719821843}">
      <dsp:nvSpPr>
        <dsp:cNvPr id="0" name=""/>
        <dsp:cNvSpPr/>
      </dsp:nvSpPr>
      <dsp:spPr>
        <a:xfrm>
          <a:off x="0" y="3939240"/>
          <a:ext cx="7241645" cy="655200"/>
        </a:xfrm>
        <a:prstGeom prst="rect">
          <a:avLst/>
        </a:prstGeom>
        <a:solidFill>
          <a:schemeClr val="lt1">
            <a:alpha val="90000"/>
            <a:hueOff val="0"/>
            <a:satOff val="0"/>
            <a:lumOff val="0"/>
            <a:alphaOff val="0"/>
          </a:schemeClr>
        </a:solidFill>
        <a:ln w="25400" cap="flat" cmpd="sng" algn="ctr">
          <a:solidFill>
            <a:srgbClr val="FEBF40"/>
          </a:solidFill>
          <a:prstDash val="solid"/>
        </a:ln>
        <a:effectLst/>
      </dsp:spPr>
      <dsp:style>
        <a:lnRef idx="2">
          <a:scrgbClr r="0" g="0" b="0"/>
        </a:lnRef>
        <a:fillRef idx="1">
          <a:scrgbClr r="0" g="0" b="0"/>
        </a:fillRef>
        <a:effectRef idx="0">
          <a:scrgbClr r="0" g="0" b="0"/>
        </a:effectRef>
        <a:fontRef idx="minor"/>
      </dsp:style>
    </dsp:sp>
    <dsp:sp modelId="{57663888-DCDF-4C99-B7BD-B65D0E15EB7D}">
      <dsp:nvSpPr>
        <dsp:cNvPr id="0" name=""/>
        <dsp:cNvSpPr/>
      </dsp:nvSpPr>
      <dsp:spPr>
        <a:xfrm>
          <a:off x="362082" y="3555480"/>
          <a:ext cx="5069151" cy="767520"/>
        </a:xfrm>
        <a:prstGeom prst="roundRect">
          <a:avLst/>
        </a:prstGeom>
        <a:solidFill>
          <a:srgbClr val="FEBF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602" tIns="0" rIns="191602" bIns="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s-ES" sz="2000" b="1" kern="1200" dirty="0">
              <a:solidFill>
                <a:schemeClr val="tx1"/>
              </a:solidFill>
              <a:latin typeface="Arial" panose="020B0604020202020204" pitchFamily="34" charset="0"/>
              <a:cs typeface="Arial" panose="020B0604020202020204" pitchFamily="34" charset="0"/>
            </a:rPr>
            <a:t>Sprint 4: </a:t>
          </a:r>
          <a:r>
            <a:rPr lang="es-ES" sz="2000" kern="1200" dirty="0">
              <a:solidFill>
                <a:schemeClr val="tx1"/>
              </a:solidFill>
              <a:latin typeface="Arial" panose="020B0604020202020204" pitchFamily="34" charset="0"/>
              <a:cs typeface="Arial" panose="020B0604020202020204" pitchFamily="34" charset="0"/>
            </a:rPr>
            <a:t>Reservas y notificaciones pulidas para mayor eficacia.</a:t>
          </a:r>
          <a:endParaRPr lang="es-CL" sz="2000" kern="1200" dirty="0">
            <a:solidFill>
              <a:schemeClr val="tx1"/>
            </a:solidFill>
          </a:endParaRPr>
        </a:p>
      </dsp:txBody>
      <dsp:txXfrm>
        <a:off x="399549" y="3592947"/>
        <a:ext cx="4994217" cy="692586"/>
      </dsp:txXfrm>
    </dsp:sp>
    <dsp:sp modelId="{0AF1D5C2-393D-48AD-9C92-0F8BA85F774C}">
      <dsp:nvSpPr>
        <dsp:cNvPr id="0" name=""/>
        <dsp:cNvSpPr/>
      </dsp:nvSpPr>
      <dsp:spPr>
        <a:xfrm>
          <a:off x="0" y="5118600"/>
          <a:ext cx="7241645" cy="655200"/>
        </a:xfrm>
        <a:prstGeom prst="rect">
          <a:avLst/>
        </a:prstGeom>
        <a:solidFill>
          <a:schemeClr val="lt1">
            <a:alpha val="90000"/>
            <a:hueOff val="0"/>
            <a:satOff val="0"/>
            <a:lumOff val="0"/>
            <a:alphaOff val="0"/>
          </a:schemeClr>
        </a:solidFill>
        <a:ln w="25400" cap="flat" cmpd="sng" algn="ctr">
          <a:solidFill>
            <a:srgbClr val="FEBF40"/>
          </a:solidFill>
          <a:prstDash val="solid"/>
        </a:ln>
        <a:effectLst/>
      </dsp:spPr>
      <dsp:style>
        <a:lnRef idx="2">
          <a:scrgbClr r="0" g="0" b="0"/>
        </a:lnRef>
        <a:fillRef idx="1">
          <a:scrgbClr r="0" g="0" b="0"/>
        </a:fillRef>
        <a:effectRef idx="0">
          <a:scrgbClr r="0" g="0" b="0"/>
        </a:effectRef>
        <a:fontRef idx="minor"/>
      </dsp:style>
    </dsp:sp>
    <dsp:sp modelId="{55C2CD7E-E5DA-4F93-8954-299B548F95A6}">
      <dsp:nvSpPr>
        <dsp:cNvPr id="0" name=""/>
        <dsp:cNvSpPr/>
      </dsp:nvSpPr>
      <dsp:spPr>
        <a:xfrm>
          <a:off x="362082" y="4734840"/>
          <a:ext cx="5069151" cy="767520"/>
        </a:xfrm>
        <a:prstGeom prst="roundRect">
          <a:avLst/>
        </a:prstGeom>
        <a:solidFill>
          <a:srgbClr val="FEBF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602" tIns="0" rIns="191602" bIns="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s-ES" sz="2000" b="1" kern="1200" dirty="0">
              <a:solidFill>
                <a:schemeClr val="tx1"/>
              </a:solidFill>
              <a:latin typeface="Arial" panose="020B0604020202020204" pitchFamily="34" charset="0"/>
              <a:cs typeface="Arial" panose="020B0604020202020204" pitchFamily="34" charset="0"/>
            </a:rPr>
            <a:t>Sprint 5: </a:t>
          </a:r>
          <a:r>
            <a:rPr lang="es-ES" sz="2000" kern="1200" dirty="0">
              <a:solidFill>
                <a:schemeClr val="tx1"/>
              </a:solidFill>
              <a:latin typeface="Arial" panose="020B0604020202020204" pitchFamily="34" charset="0"/>
              <a:cs typeface="Arial" panose="020B0604020202020204" pitchFamily="34" charset="0"/>
            </a:rPr>
            <a:t>Sistema completo y estable, listo para implementación final.</a:t>
          </a:r>
          <a:endParaRPr lang="es-CL" sz="2000" kern="1200" dirty="0">
            <a:solidFill>
              <a:schemeClr val="tx1"/>
            </a:solidFill>
          </a:endParaRPr>
        </a:p>
      </dsp:txBody>
      <dsp:txXfrm>
        <a:off x="399549" y="4772307"/>
        <a:ext cx="4994217"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F79A7C5E-BC0C-4A3D-BABF-1496828F7BC3}" type="datetimeFigureOut">
              <a:rPr lang="es-CL" smtClean="0"/>
              <a:t>09-12-2024</a:t>
            </a:fld>
            <a:endParaRPr lang="es-CL"/>
          </a:p>
        </p:txBody>
      </p:sp>
      <p:sp>
        <p:nvSpPr>
          <p:cNvPr id="4" name="Marcador de pie de página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2493FD37-037C-47E9-ACEC-53571BD4E90D}" type="slidenum">
              <a:rPr lang="es-CL" smtClean="0"/>
              <a:t>‹Nº›</a:t>
            </a:fld>
            <a:endParaRPr lang="es-CL"/>
          </a:p>
        </p:txBody>
      </p:sp>
    </p:spTree>
    <p:extLst>
      <p:ext uri="{BB962C8B-B14F-4D97-AF65-F5344CB8AC3E}">
        <p14:creationId xmlns:p14="http://schemas.microsoft.com/office/powerpoint/2010/main" val="614759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B12D36F-03D0-4680-9952-1FDC952EDE95}" type="datetimeFigureOut">
              <a:rPr lang="es-CL" smtClean="0"/>
              <a:t>09-12-2024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A530EA7-CC83-4CB4-BB7A-C5FA6EB2C653}" type="slidenum">
              <a:rPr lang="es-CL" smtClean="0"/>
              <a:t>‹Nº›</a:t>
            </a:fld>
            <a:endParaRPr lang="es-CL"/>
          </a:p>
        </p:txBody>
      </p:sp>
    </p:spTree>
    <p:extLst>
      <p:ext uri="{BB962C8B-B14F-4D97-AF65-F5344CB8AC3E}">
        <p14:creationId xmlns:p14="http://schemas.microsoft.com/office/powerpoint/2010/main" val="361734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1</a:t>
            </a:fld>
            <a:endParaRPr lang="es-CL"/>
          </a:p>
        </p:txBody>
      </p:sp>
    </p:spTree>
    <p:extLst>
      <p:ext uri="{BB962C8B-B14F-4D97-AF65-F5344CB8AC3E}">
        <p14:creationId xmlns:p14="http://schemas.microsoft.com/office/powerpoint/2010/main" val="10452294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object 11">
            <a:extLst>
              <a:ext uri="{FF2B5EF4-FFF2-40B4-BE49-F238E27FC236}">
                <a16:creationId xmlns:a16="http://schemas.microsoft.com/office/drawing/2014/main" id="{F166766B-EAA7-DD43-A756-F4605AA9A22B}"/>
              </a:ext>
            </a:extLst>
          </p:cNvPr>
          <p:cNvGrpSpPr/>
          <p:nvPr userDrawn="1"/>
        </p:nvGrpSpPr>
        <p:grpSpPr>
          <a:xfrm>
            <a:off x="8375650" y="10531475"/>
            <a:ext cx="3894979" cy="335915"/>
            <a:chOff x="8592670" y="10723202"/>
            <a:chExt cx="3894979" cy="335915"/>
          </a:xfrm>
        </p:grpSpPr>
        <p:sp>
          <p:nvSpPr>
            <p:cNvPr id="11" name="object 13">
              <a:extLst>
                <a:ext uri="{FF2B5EF4-FFF2-40B4-BE49-F238E27FC236}">
                  <a16:creationId xmlns:a16="http://schemas.microsoft.com/office/drawing/2014/main" id="{8372457F-8480-5A42-9339-5701E381A19E}"/>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2" name="object 14">
              <a:extLst>
                <a:ext uri="{FF2B5EF4-FFF2-40B4-BE49-F238E27FC236}">
                  <a16:creationId xmlns:a16="http://schemas.microsoft.com/office/drawing/2014/main" id="{594035F5-CD25-AD4C-AD04-CC0D37060337}"/>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3" name="object 15">
              <a:extLst>
                <a:ext uri="{FF2B5EF4-FFF2-40B4-BE49-F238E27FC236}">
                  <a16:creationId xmlns:a16="http://schemas.microsoft.com/office/drawing/2014/main" id="{F387536A-024F-824B-BD2E-CF6404A6B02F}"/>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4" name="object 16">
              <a:extLst>
                <a:ext uri="{FF2B5EF4-FFF2-40B4-BE49-F238E27FC236}">
                  <a16:creationId xmlns:a16="http://schemas.microsoft.com/office/drawing/2014/main" id="{7AF94EA7-F99B-B541-A7A5-AA92B6A03FC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5" name="object 17">
              <a:extLst>
                <a:ext uri="{FF2B5EF4-FFF2-40B4-BE49-F238E27FC236}">
                  <a16:creationId xmlns:a16="http://schemas.microsoft.com/office/drawing/2014/main" id="{489F400A-C9E0-5F48-9300-F410CF81D75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16" name="object 18">
              <a:extLst>
                <a:ext uri="{FF2B5EF4-FFF2-40B4-BE49-F238E27FC236}">
                  <a16:creationId xmlns:a16="http://schemas.microsoft.com/office/drawing/2014/main" id="{AD94903A-7831-D04D-ABA1-93604CF406FB}"/>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17" name="object 19">
              <a:extLst>
                <a:ext uri="{FF2B5EF4-FFF2-40B4-BE49-F238E27FC236}">
                  <a16:creationId xmlns:a16="http://schemas.microsoft.com/office/drawing/2014/main" id="{7CD05F3A-E5BA-D742-8A2E-AD10596914C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18" name="object 20">
              <a:extLst>
                <a:ext uri="{FF2B5EF4-FFF2-40B4-BE49-F238E27FC236}">
                  <a16:creationId xmlns:a16="http://schemas.microsoft.com/office/drawing/2014/main" id="{47DC6E99-BAC6-934E-87F8-656482BB4E2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19" name="object 21">
              <a:extLst>
                <a:ext uri="{FF2B5EF4-FFF2-40B4-BE49-F238E27FC236}">
                  <a16:creationId xmlns:a16="http://schemas.microsoft.com/office/drawing/2014/main" id="{B9C09E91-A869-334B-8CD8-A499C62CB153}"/>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object 12">
            <a:extLst>
              <a:ext uri="{FF2B5EF4-FFF2-40B4-BE49-F238E27FC236}">
                <a16:creationId xmlns:a16="http://schemas.microsoft.com/office/drawing/2014/main" id="{A0B885A4-9375-EA40-9DB9-9EEF31B074A9}"/>
              </a:ext>
            </a:extLst>
          </p:cNvPr>
          <p:cNvSpPr/>
          <p:nvPr userDrawn="1"/>
        </p:nvSpPr>
        <p:spPr>
          <a:xfrm>
            <a:off x="5092767" y="8274010"/>
            <a:ext cx="10694670" cy="53340"/>
          </a:xfrm>
          <a:custGeom>
            <a:avLst/>
            <a:gdLst/>
            <a:ahLst/>
            <a:cxnLst/>
            <a:rect l="l" t="t" r="r" b="b"/>
            <a:pathLst>
              <a:path w="10694669" h="5334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p:spPr>
        <p:txBody>
          <a:bodyPr wrap="square" lIns="0" tIns="0" rIns="0" bIns="0" rtlCol="0"/>
          <a:lstStyle/>
          <a:p>
            <a:endParaRPr dirty="0"/>
          </a:p>
        </p:txBody>
      </p:sp>
      <p:sp>
        <p:nvSpPr>
          <p:cNvPr id="25" name="object 6">
            <a:extLst>
              <a:ext uri="{FF2B5EF4-FFF2-40B4-BE49-F238E27FC236}">
                <a16:creationId xmlns:a16="http://schemas.microsoft.com/office/drawing/2014/main" id="{3DF417FE-825D-8D41-8EF5-B5AA503D5EA8}"/>
              </a:ext>
            </a:extLst>
          </p:cNvPr>
          <p:cNvSpPr/>
          <p:nvPr userDrawn="1"/>
        </p:nvSpPr>
        <p:spPr>
          <a:xfrm>
            <a:off x="5092767" y="7228339"/>
            <a:ext cx="10694670" cy="1045671"/>
          </a:xfrm>
          <a:custGeom>
            <a:avLst/>
            <a:gdLst/>
            <a:ahLst/>
            <a:cxnLst/>
            <a:rect l="l" t="t" r="r" b="b"/>
            <a:pathLst>
              <a:path w="10694669" h="1025525">
                <a:moveTo>
                  <a:pt x="10694197" y="0"/>
                </a:moveTo>
                <a:lnTo>
                  <a:pt x="0" y="0"/>
                </a:lnTo>
                <a:lnTo>
                  <a:pt x="0" y="1025330"/>
                </a:lnTo>
                <a:lnTo>
                  <a:pt x="10694197" y="1025330"/>
                </a:lnTo>
                <a:lnTo>
                  <a:pt x="10694197" y="0"/>
                </a:lnTo>
                <a:close/>
              </a:path>
            </a:pathLst>
          </a:custGeom>
          <a:solidFill>
            <a:srgbClr val="FEB620"/>
          </a:solidFill>
        </p:spPr>
        <p:txBody>
          <a:bodyPr wrap="square" lIns="0" tIns="0" rIns="0" bIns="0" rtlCol="0"/>
          <a:lstStyle/>
          <a:p>
            <a:endParaRPr dirty="0"/>
          </a:p>
        </p:txBody>
      </p:sp>
      <p:sp>
        <p:nvSpPr>
          <p:cNvPr id="30" name="Marcador de texto 8">
            <a:extLst>
              <a:ext uri="{FF2B5EF4-FFF2-40B4-BE49-F238E27FC236}">
                <a16:creationId xmlns:a16="http://schemas.microsoft.com/office/drawing/2014/main" id="{D8298CF0-1D54-6247-B7EE-D42E3B9F8B73}"/>
              </a:ext>
            </a:extLst>
          </p:cNvPr>
          <p:cNvSpPr>
            <a:spLocks noGrp="1"/>
          </p:cNvSpPr>
          <p:nvPr>
            <p:ph type="body" sz="quarter" idx="10" hasCustomPrompt="1"/>
          </p:nvPr>
        </p:nvSpPr>
        <p:spPr>
          <a:xfrm>
            <a:off x="5138402" y="7307097"/>
            <a:ext cx="10649035" cy="830997"/>
          </a:xfrm>
        </p:spPr>
        <p:txBody>
          <a:bodyPr/>
          <a:lstStyle>
            <a:lvl1pPr algn="ctr">
              <a:defRPr sz="5400" b="1">
                <a:latin typeface="Arial" panose="020B0604020202020204" pitchFamily="34" charset="0"/>
                <a:cs typeface="Arial" panose="020B0604020202020204" pitchFamily="34" charset="0"/>
              </a:defRPr>
            </a:lvl1pPr>
          </a:lstStyle>
          <a:p>
            <a:r>
              <a:rPr lang="es-ES" dirty="0"/>
              <a:t>SUBTITULO: LOREN IPSUM</a:t>
            </a:r>
            <a:endParaRPr lang="es-CL" dirty="0"/>
          </a:p>
        </p:txBody>
      </p:sp>
      <p:sp>
        <p:nvSpPr>
          <p:cNvPr id="35" name="Marcador de texto 34">
            <a:extLst>
              <a:ext uri="{FF2B5EF4-FFF2-40B4-BE49-F238E27FC236}">
                <a16:creationId xmlns:a16="http://schemas.microsoft.com/office/drawing/2014/main" id="{6A6FEFC9-11EC-B84F-A8C2-5DF3FAB58E53}"/>
              </a:ext>
            </a:extLst>
          </p:cNvPr>
          <p:cNvSpPr>
            <a:spLocks noGrp="1"/>
          </p:cNvSpPr>
          <p:nvPr>
            <p:ph type="body" sz="quarter" idx="11" hasCustomPrompt="1"/>
          </p:nvPr>
        </p:nvSpPr>
        <p:spPr>
          <a:xfrm>
            <a:off x="4718050" y="6152227"/>
            <a:ext cx="11429999" cy="923330"/>
          </a:xfrm>
        </p:spPr>
        <p:txBody>
          <a:bodyPr/>
          <a:lstStyle>
            <a:lvl1pPr algn="ctr">
              <a:defRPr sz="6000" b="1">
                <a:solidFill>
                  <a:schemeClr val="bg1"/>
                </a:solidFill>
                <a:latin typeface="Arial" panose="020B0604020202020204" pitchFamily="34" charset="0"/>
                <a:cs typeface="Arial" panose="020B0604020202020204" pitchFamily="34" charset="0"/>
              </a:defRPr>
            </a:lvl1pPr>
          </a:lstStyle>
          <a:p>
            <a:r>
              <a:rPr lang="es-ES" dirty="0"/>
              <a:t>TÍTULO: LOREM IPSUM</a:t>
            </a:r>
            <a:endParaRPr lang="es-CL" dirty="0"/>
          </a:p>
        </p:txBody>
      </p:sp>
      <p:sp>
        <p:nvSpPr>
          <p:cNvPr id="39" name="Marcador de texto 38">
            <a:extLst>
              <a:ext uri="{FF2B5EF4-FFF2-40B4-BE49-F238E27FC236}">
                <a16:creationId xmlns:a16="http://schemas.microsoft.com/office/drawing/2014/main" id="{C429B471-41F5-B54F-BE9E-5E63FBAF2965}"/>
              </a:ext>
            </a:extLst>
          </p:cNvPr>
          <p:cNvSpPr>
            <a:spLocks noGrp="1"/>
          </p:cNvSpPr>
          <p:nvPr>
            <p:ph type="body" sz="quarter" idx="12" hasCustomPrompt="1"/>
          </p:nvPr>
        </p:nvSpPr>
        <p:spPr>
          <a:xfrm>
            <a:off x="5092767" y="8483560"/>
            <a:ext cx="10694988" cy="492443"/>
          </a:xfrm>
        </p:spPr>
        <p:txBody>
          <a:bodyPr/>
          <a:lstStyle>
            <a:lvl1pPr algn="ctr">
              <a:defRPr sz="3200">
                <a:solidFill>
                  <a:schemeClr val="bg1"/>
                </a:solidFill>
                <a:latin typeface="Arial" panose="020B0604020202020204" pitchFamily="34" charset="0"/>
                <a:cs typeface="Arial" panose="020B0604020202020204" pitchFamily="34" charset="0"/>
              </a:defRPr>
            </a:lvl1pPr>
          </a:lstStyle>
          <a:p>
            <a:r>
              <a:rPr lang="es-CL" sz="3200" b="0" spc="10" dirty="0">
                <a:latin typeface="Arial"/>
                <a:cs typeface="Arial"/>
              </a:rPr>
              <a:t>Lorem ipsum </a:t>
            </a:r>
            <a:r>
              <a:rPr lang="es-CL" sz="3200" b="0" spc="5" dirty="0">
                <a:latin typeface="Arial"/>
                <a:cs typeface="Arial"/>
              </a:rPr>
              <a:t>dolor sit </a:t>
            </a:r>
            <a:r>
              <a:rPr lang="es-CL" sz="3200" b="0" spc="10" dirty="0">
                <a:latin typeface="Arial"/>
                <a:cs typeface="Arial"/>
              </a:rPr>
              <a:t>amet, consectetuer </a:t>
            </a:r>
            <a:r>
              <a:rPr lang="es-CL" sz="3200" b="0" spc="5" dirty="0">
                <a:latin typeface="Arial"/>
                <a:cs typeface="Arial"/>
              </a:rPr>
              <a:t>adipiscing </a:t>
            </a:r>
            <a:r>
              <a:rPr lang="es-CL" sz="3200" b="0" dirty="0">
                <a:latin typeface="Arial"/>
                <a:cs typeface="Arial"/>
              </a:rPr>
              <a:t>elit</a:t>
            </a:r>
            <a:endParaRPr lang="es-CL" dirty="0"/>
          </a:p>
        </p:txBody>
      </p:sp>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1" name="object 9">
            <a:extLst>
              <a:ext uri="{FF2B5EF4-FFF2-40B4-BE49-F238E27FC236}">
                <a16:creationId xmlns:a16="http://schemas.microsoft.com/office/drawing/2014/main" id="{D74EE1F9-2998-754F-AE8B-CC1AA4E2EE8A}"/>
              </a:ext>
            </a:extLst>
          </p:cNvPr>
          <p:cNvSpPr/>
          <p:nvPr userDrawn="1"/>
        </p:nvSpPr>
        <p:spPr>
          <a:xfrm>
            <a:off x="14603006" y="1768475"/>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dirty="0"/>
          </a:p>
        </p:txBody>
      </p:sp>
      <p:sp>
        <p:nvSpPr>
          <p:cNvPr id="10" name="object 9">
            <a:extLst>
              <a:ext uri="{FF2B5EF4-FFF2-40B4-BE49-F238E27FC236}">
                <a16:creationId xmlns:a16="http://schemas.microsoft.com/office/drawing/2014/main" id="{8E5F013E-4F47-B444-9D43-991915429027}"/>
              </a:ext>
            </a:extLst>
          </p:cNvPr>
          <p:cNvSpPr/>
          <p:nvPr userDrawn="1"/>
        </p:nvSpPr>
        <p:spPr>
          <a:xfrm>
            <a:off x="10415337" y="1768476"/>
            <a:ext cx="3392804" cy="7616568"/>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FEB620"/>
          </a:solidFill>
        </p:spPr>
        <p:txBody>
          <a:bodyPr wrap="square" lIns="0" tIns="0" rIns="0" bIns="0" rtlCol="0"/>
          <a:lstStyle/>
          <a:p>
            <a:endParaRPr dirty="0"/>
          </a:p>
        </p:txBody>
      </p:sp>
      <p:sp>
        <p:nvSpPr>
          <p:cNvPr id="30" name="object 9">
            <a:extLst>
              <a:ext uri="{FF2B5EF4-FFF2-40B4-BE49-F238E27FC236}">
                <a16:creationId xmlns:a16="http://schemas.microsoft.com/office/drawing/2014/main" id="{3584D8FB-5C66-5246-B53F-AFBF8195582B}"/>
              </a:ext>
            </a:extLst>
          </p:cNvPr>
          <p:cNvSpPr/>
          <p:nvPr userDrawn="1"/>
        </p:nvSpPr>
        <p:spPr>
          <a:xfrm>
            <a:off x="6347214" y="1813303"/>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29" name="object 9">
            <a:extLst>
              <a:ext uri="{FF2B5EF4-FFF2-40B4-BE49-F238E27FC236}">
                <a16:creationId xmlns:a16="http://schemas.microsoft.com/office/drawing/2014/main" id="{55C4F869-B90C-0B40-A9F9-ADC2D812A79E}"/>
              </a:ext>
            </a:extLst>
          </p:cNvPr>
          <p:cNvSpPr/>
          <p:nvPr userDrawn="1"/>
        </p:nvSpPr>
        <p:spPr>
          <a:xfrm>
            <a:off x="2235659" y="1820288"/>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9" name="Marcador de texto 8">
            <a:extLst>
              <a:ext uri="{FF2B5EF4-FFF2-40B4-BE49-F238E27FC236}">
                <a16:creationId xmlns:a16="http://schemas.microsoft.com/office/drawing/2014/main" id="{B9F40AF0-87DA-0A48-B6E9-4219F4180CF3}"/>
              </a:ext>
            </a:extLst>
          </p:cNvPr>
          <p:cNvSpPr>
            <a:spLocks noGrp="1"/>
          </p:cNvSpPr>
          <p:nvPr>
            <p:ph type="body" sz="quarter" idx="10" hasCustomPrompt="1"/>
          </p:nvPr>
        </p:nvSpPr>
        <p:spPr>
          <a:xfrm>
            <a:off x="2432050"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2" name="Marcador de texto 8">
            <a:extLst>
              <a:ext uri="{FF2B5EF4-FFF2-40B4-BE49-F238E27FC236}">
                <a16:creationId xmlns:a16="http://schemas.microsoft.com/office/drawing/2014/main" id="{D90E074A-B7DF-8245-A38A-3D05E057F62E}"/>
              </a:ext>
            </a:extLst>
          </p:cNvPr>
          <p:cNvSpPr>
            <a:spLocks noGrp="1"/>
          </p:cNvSpPr>
          <p:nvPr>
            <p:ph type="body" sz="quarter" idx="11" hasCustomPrompt="1"/>
          </p:nvPr>
        </p:nvSpPr>
        <p:spPr>
          <a:xfrm>
            <a:off x="2432050"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01</a:t>
            </a:r>
            <a:endParaRPr lang="es-CL" dirty="0"/>
          </a:p>
        </p:txBody>
      </p:sp>
      <p:sp>
        <p:nvSpPr>
          <p:cNvPr id="34" name="Marcador de texto 33">
            <a:extLst>
              <a:ext uri="{FF2B5EF4-FFF2-40B4-BE49-F238E27FC236}">
                <a16:creationId xmlns:a16="http://schemas.microsoft.com/office/drawing/2014/main" id="{13C7172E-9E76-0741-9F46-1D2D52BD4AC6}"/>
              </a:ext>
            </a:extLst>
          </p:cNvPr>
          <p:cNvSpPr>
            <a:spLocks noGrp="1"/>
          </p:cNvSpPr>
          <p:nvPr>
            <p:ph type="body" sz="quarter" idx="12" hasCustomPrompt="1"/>
          </p:nvPr>
        </p:nvSpPr>
        <p:spPr>
          <a:xfrm>
            <a:off x="2520907"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5" name="Marcador de texto 8">
            <a:extLst>
              <a:ext uri="{FF2B5EF4-FFF2-40B4-BE49-F238E27FC236}">
                <a16:creationId xmlns:a16="http://schemas.microsoft.com/office/drawing/2014/main" id="{FCB94CB1-4B2F-854C-BFCE-F2F8A555D8FF}"/>
              </a:ext>
            </a:extLst>
          </p:cNvPr>
          <p:cNvSpPr>
            <a:spLocks noGrp="1"/>
          </p:cNvSpPr>
          <p:nvPr>
            <p:ph type="body" sz="quarter" idx="13" hasCustomPrompt="1"/>
          </p:nvPr>
        </p:nvSpPr>
        <p:spPr>
          <a:xfrm>
            <a:off x="6569873"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6" name="Marcador de texto 8">
            <a:extLst>
              <a:ext uri="{FF2B5EF4-FFF2-40B4-BE49-F238E27FC236}">
                <a16:creationId xmlns:a16="http://schemas.microsoft.com/office/drawing/2014/main" id="{230B54DA-B6A0-F547-8BE5-D93D21AF07E9}"/>
              </a:ext>
            </a:extLst>
          </p:cNvPr>
          <p:cNvSpPr>
            <a:spLocks noGrp="1"/>
          </p:cNvSpPr>
          <p:nvPr>
            <p:ph type="body" sz="quarter" idx="14" hasCustomPrompt="1"/>
          </p:nvPr>
        </p:nvSpPr>
        <p:spPr>
          <a:xfrm>
            <a:off x="6569873"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02</a:t>
            </a:r>
            <a:endParaRPr lang="es-CL" dirty="0"/>
          </a:p>
        </p:txBody>
      </p:sp>
      <p:sp>
        <p:nvSpPr>
          <p:cNvPr id="37" name="Marcador de texto 33">
            <a:extLst>
              <a:ext uri="{FF2B5EF4-FFF2-40B4-BE49-F238E27FC236}">
                <a16:creationId xmlns:a16="http://schemas.microsoft.com/office/drawing/2014/main" id="{049144DE-9B32-BF42-AC58-CA84B84FCC1D}"/>
              </a:ext>
            </a:extLst>
          </p:cNvPr>
          <p:cNvSpPr>
            <a:spLocks noGrp="1"/>
          </p:cNvSpPr>
          <p:nvPr>
            <p:ph type="body" sz="quarter" idx="15" hasCustomPrompt="1"/>
          </p:nvPr>
        </p:nvSpPr>
        <p:spPr>
          <a:xfrm>
            <a:off x="6658730"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8" name="Marcador de texto 8">
            <a:extLst>
              <a:ext uri="{FF2B5EF4-FFF2-40B4-BE49-F238E27FC236}">
                <a16:creationId xmlns:a16="http://schemas.microsoft.com/office/drawing/2014/main" id="{3AD26DB2-ADE0-4647-9024-836E85450201}"/>
              </a:ext>
            </a:extLst>
          </p:cNvPr>
          <p:cNvSpPr>
            <a:spLocks noGrp="1"/>
          </p:cNvSpPr>
          <p:nvPr>
            <p:ph type="body" sz="quarter" idx="16" hasCustomPrompt="1"/>
          </p:nvPr>
        </p:nvSpPr>
        <p:spPr>
          <a:xfrm>
            <a:off x="10642730" y="4968875"/>
            <a:ext cx="3005299" cy="553998"/>
          </a:xfrm>
        </p:spPr>
        <p:txBody>
          <a:bodyPr/>
          <a:lstStyle>
            <a:lvl1pPr algn="ctr">
              <a:defRPr sz="3600" b="1">
                <a:solidFill>
                  <a:schemeClr val="tx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9" name="Marcador de texto 8">
            <a:extLst>
              <a:ext uri="{FF2B5EF4-FFF2-40B4-BE49-F238E27FC236}">
                <a16:creationId xmlns:a16="http://schemas.microsoft.com/office/drawing/2014/main" id="{B4CCB6D0-24E1-6C4B-B00D-A59898F66512}"/>
              </a:ext>
            </a:extLst>
          </p:cNvPr>
          <p:cNvSpPr>
            <a:spLocks noGrp="1"/>
          </p:cNvSpPr>
          <p:nvPr>
            <p:ph type="body" sz="quarter" idx="17" hasCustomPrompt="1"/>
          </p:nvPr>
        </p:nvSpPr>
        <p:spPr>
          <a:xfrm>
            <a:off x="10642730" y="2200396"/>
            <a:ext cx="2955170" cy="2308324"/>
          </a:xfrm>
        </p:spPr>
        <p:txBody>
          <a:bodyPr/>
          <a:lstStyle>
            <a:lvl1pPr algn="ctr">
              <a:defRPr sz="15000" b="1">
                <a:solidFill>
                  <a:schemeClr val="tx1"/>
                </a:solidFill>
                <a:latin typeface="Arial" panose="020B0604020202020204" pitchFamily="34" charset="0"/>
                <a:cs typeface="Arial" panose="020B0604020202020204" pitchFamily="34" charset="0"/>
              </a:defRPr>
            </a:lvl1pPr>
          </a:lstStyle>
          <a:p>
            <a:r>
              <a:rPr lang="es-ES" dirty="0"/>
              <a:t>03</a:t>
            </a:r>
            <a:endParaRPr lang="es-CL" dirty="0"/>
          </a:p>
        </p:txBody>
      </p:sp>
      <p:sp>
        <p:nvSpPr>
          <p:cNvPr id="40" name="Marcador de texto 33">
            <a:extLst>
              <a:ext uri="{FF2B5EF4-FFF2-40B4-BE49-F238E27FC236}">
                <a16:creationId xmlns:a16="http://schemas.microsoft.com/office/drawing/2014/main" id="{E791DE5B-F3FB-2249-88C9-850052F11B11}"/>
              </a:ext>
            </a:extLst>
          </p:cNvPr>
          <p:cNvSpPr>
            <a:spLocks noGrp="1"/>
          </p:cNvSpPr>
          <p:nvPr>
            <p:ph type="body" sz="quarter" idx="18" hasCustomPrompt="1"/>
          </p:nvPr>
        </p:nvSpPr>
        <p:spPr>
          <a:xfrm>
            <a:off x="10731587" y="5908547"/>
            <a:ext cx="2916442" cy="553998"/>
          </a:xfrm>
        </p:spPr>
        <p:txBody>
          <a:bodyPr/>
          <a:lstStyle>
            <a:lvl1pPr algn="ctr">
              <a:defRPr>
                <a:solidFill>
                  <a:schemeClr val="tx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1" name="Marcador de texto 8">
            <a:extLst>
              <a:ext uri="{FF2B5EF4-FFF2-40B4-BE49-F238E27FC236}">
                <a16:creationId xmlns:a16="http://schemas.microsoft.com/office/drawing/2014/main" id="{BFEC8CF8-CD6A-2D46-9209-80CB6E375741}"/>
              </a:ext>
            </a:extLst>
          </p:cNvPr>
          <p:cNvSpPr>
            <a:spLocks noGrp="1"/>
          </p:cNvSpPr>
          <p:nvPr>
            <p:ph type="body" sz="quarter" idx="19" hasCustomPrompt="1"/>
          </p:nvPr>
        </p:nvSpPr>
        <p:spPr>
          <a:xfrm>
            <a:off x="14844104"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42" name="Marcador de texto 8">
            <a:extLst>
              <a:ext uri="{FF2B5EF4-FFF2-40B4-BE49-F238E27FC236}">
                <a16:creationId xmlns:a16="http://schemas.microsoft.com/office/drawing/2014/main" id="{2B4261FE-A1D1-4B4F-95F4-6ED010B1120F}"/>
              </a:ext>
            </a:extLst>
          </p:cNvPr>
          <p:cNvSpPr>
            <a:spLocks noGrp="1"/>
          </p:cNvSpPr>
          <p:nvPr>
            <p:ph type="body" sz="quarter" idx="20" hasCustomPrompt="1"/>
          </p:nvPr>
        </p:nvSpPr>
        <p:spPr>
          <a:xfrm>
            <a:off x="14844104"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04</a:t>
            </a:r>
            <a:endParaRPr lang="es-CL" dirty="0"/>
          </a:p>
        </p:txBody>
      </p:sp>
      <p:sp>
        <p:nvSpPr>
          <p:cNvPr id="43" name="Marcador de texto 33">
            <a:extLst>
              <a:ext uri="{FF2B5EF4-FFF2-40B4-BE49-F238E27FC236}">
                <a16:creationId xmlns:a16="http://schemas.microsoft.com/office/drawing/2014/main" id="{675B8AD7-87CC-C84B-AFAA-1219F5560E53}"/>
              </a:ext>
            </a:extLst>
          </p:cNvPr>
          <p:cNvSpPr>
            <a:spLocks noGrp="1"/>
          </p:cNvSpPr>
          <p:nvPr>
            <p:ph type="body" sz="quarter" idx="21" hasCustomPrompt="1"/>
          </p:nvPr>
        </p:nvSpPr>
        <p:spPr>
          <a:xfrm>
            <a:off x="14932961"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4" name="object 13">
            <a:extLst>
              <a:ext uri="{FF2B5EF4-FFF2-40B4-BE49-F238E27FC236}">
                <a16:creationId xmlns:a16="http://schemas.microsoft.com/office/drawing/2014/main" id="{9B5E9D9A-47C1-1E44-B23B-6F1ADDE4D8E6}"/>
              </a:ext>
            </a:extLst>
          </p:cNvPr>
          <p:cNvSpPr/>
          <p:nvPr userDrawn="1"/>
        </p:nvSpPr>
        <p:spPr>
          <a:xfrm>
            <a:off x="3579241"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5" name="object 13">
            <a:extLst>
              <a:ext uri="{FF2B5EF4-FFF2-40B4-BE49-F238E27FC236}">
                <a16:creationId xmlns:a16="http://schemas.microsoft.com/office/drawing/2014/main" id="{1ABCC154-C69E-B546-A2BD-4C9F96651155}"/>
              </a:ext>
            </a:extLst>
          </p:cNvPr>
          <p:cNvSpPr/>
          <p:nvPr userDrawn="1"/>
        </p:nvSpPr>
        <p:spPr>
          <a:xfrm>
            <a:off x="7667696"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6" name="object 13">
            <a:extLst>
              <a:ext uri="{FF2B5EF4-FFF2-40B4-BE49-F238E27FC236}">
                <a16:creationId xmlns:a16="http://schemas.microsoft.com/office/drawing/2014/main" id="{982DA456-C055-9C46-9D2A-E2B01BD77B0E}"/>
              </a:ext>
            </a:extLst>
          </p:cNvPr>
          <p:cNvSpPr/>
          <p:nvPr userDrawn="1"/>
        </p:nvSpPr>
        <p:spPr>
          <a:xfrm>
            <a:off x="15995650"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7" name="object 13">
            <a:extLst>
              <a:ext uri="{FF2B5EF4-FFF2-40B4-BE49-F238E27FC236}">
                <a16:creationId xmlns:a16="http://schemas.microsoft.com/office/drawing/2014/main" id="{6BD4CEE4-F664-604F-98CF-699643BD4FFF}"/>
              </a:ext>
            </a:extLst>
          </p:cNvPr>
          <p:cNvSpPr/>
          <p:nvPr userDrawn="1"/>
        </p:nvSpPr>
        <p:spPr>
          <a:xfrm>
            <a:off x="11728450" y="571988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grpSp>
        <p:nvGrpSpPr>
          <p:cNvPr id="48" name="Grupo 47"/>
          <p:cNvGrpSpPr/>
          <p:nvPr userDrawn="1"/>
        </p:nvGrpSpPr>
        <p:grpSpPr>
          <a:xfrm>
            <a:off x="11728450" y="10226675"/>
            <a:ext cx="7874883" cy="697591"/>
            <a:chOff x="6622225" y="6259219"/>
            <a:chExt cx="5372103" cy="475884"/>
          </a:xfrm>
        </p:grpSpPr>
        <p:grpSp>
          <p:nvGrpSpPr>
            <p:cNvPr id="4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5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5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5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5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5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5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5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5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5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50" name="Imagen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192121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FCB2BB87-1180-B948-BFF6-BA2021FCDDF5}"/>
              </a:ext>
            </a:extLst>
          </p:cNvPr>
          <p:cNvSpPr/>
          <p:nvPr userDrawn="1"/>
        </p:nvSpPr>
        <p:spPr>
          <a:xfrm>
            <a:off x="1" y="828729"/>
            <a:ext cx="4946650" cy="11683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bject 3">
            <a:extLst>
              <a:ext uri="{FF2B5EF4-FFF2-40B4-BE49-F238E27FC236}">
                <a16:creationId xmlns:a16="http://schemas.microsoft.com/office/drawing/2014/main" id="{AFA70B44-092B-8649-B979-B37425589BB9}"/>
              </a:ext>
            </a:extLst>
          </p:cNvPr>
          <p:cNvSpPr/>
          <p:nvPr userDrawn="1"/>
        </p:nvSpPr>
        <p:spPr>
          <a:xfrm>
            <a:off x="4998572" y="828729"/>
            <a:ext cx="152400" cy="1168346"/>
          </a:xfrm>
          <a:custGeom>
            <a:avLst/>
            <a:gdLst/>
            <a:ahLst/>
            <a:cxnLst/>
            <a:rect l="l" t="t" r="r" b="b"/>
            <a:pathLst>
              <a:path w="53339" h="682752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p:spPr>
        <p:txBody>
          <a:bodyPr wrap="square" lIns="0" tIns="0" rIns="0" bIns="0" rtlCol="0"/>
          <a:lstStyle/>
          <a:p>
            <a:endParaRPr/>
          </a:p>
        </p:txBody>
      </p:sp>
      <p:sp>
        <p:nvSpPr>
          <p:cNvPr id="28" name="Marcador de texto 26">
            <a:extLst>
              <a:ext uri="{FF2B5EF4-FFF2-40B4-BE49-F238E27FC236}">
                <a16:creationId xmlns:a16="http://schemas.microsoft.com/office/drawing/2014/main" id="{6803F802-2977-054D-8148-5955F4D8E25B}"/>
              </a:ext>
            </a:extLst>
          </p:cNvPr>
          <p:cNvSpPr>
            <a:spLocks noGrp="1"/>
          </p:cNvSpPr>
          <p:nvPr>
            <p:ph type="body" sz="quarter" idx="10" hasCustomPrompt="1"/>
          </p:nvPr>
        </p:nvSpPr>
        <p:spPr>
          <a:xfrm>
            <a:off x="574040" y="1258411"/>
            <a:ext cx="4343400" cy="1477328"/>
          </a:xfrm>
        </p:spPr>
        <p:txBody>
          <a:bodyPr/>
          <a:lstStyle>
            <a:lvl1pPr algn="l">
              <a:defRPr sz="4800" b="1">
                <a:solidFill>
                  <a:schemeClr val="tx1"/>
                </a:solidFill>
                <a:latin typeface="Arial" panose="020B0604020202020204" pitchFamily="34" charset="0"/>
                <a:cs typeface="Arial" panose="020B0604020202020204" pitchFamily="34" charset="0"/>
              </a:defRPr>
            </a:lvl1pPr>
          </a:lstStyle>
          <a:p>
            <a:r>
              <a:rPr lang="es-ES" dirty="0"/>
              <a:t>TEXTO LOREM IPSUM</a:t>
            </a:r>
            <a:endParaRPr lang="es-CL" dirty="0"/>
          </a:p>
        </p:txBody>
      </p:sp>
      <p:sp>
        <p:nvSpPr>
          <p:cNvPr id="31" name="Marcador de texto 3">
            <a:extLst>
              <a:ext uri="{FF2B5EF4-FFF2-40B4-BE49-F238E27FC236}">
                <a16:creationId xmlns:a16="http://schemas.microsoft.com/office/drawing/2014/main" id="{96262340-5004-5B4C-9CDF-5BEB75844635}"/>
              </a:ext>
            </a:extLst>
          </p:cNvPr>
          <p:cNvSpPr>
            <a:spLocks noGrp="1"/>
          </p:cNvSpPr>
          <p:nvPr>
            <p:ph type="body" sz="quarter" idx="12" hasCustomPrompt="1"/>
          </p:nvPr>
        </p:nvSpPr>
        <p:spPr>
          <a:xfrm>
            <a:off x="574675" y="2911475"/>
            <a:ext cx="4343400" cy="1231106"/>
          </a:xfrm>
        </p:spPr>
        <p:txBody>
          <a:bodyPr/>
          <a:lstStyle>
            <a:lvl1pPr>
              <a:defRPr sz="2000">
                <a:latin typeface="Arial" panose="020B0604020202020204" pitchFamily="34" charset="0"/>
                <a:cs typeface="Arial" panose="020B0604020202020204" pitchFamily="34" charset="0"/>
              </a:defRPr>
            </a:lvl1pPr>
          </a:lstStyle>
          <a:p>
            <a:r>
              <a:rPr lang="es-ES" dirty="0" err="1"/>
              <a:t>Lorem</a:t>
            </a:r>
            <a:r>
              <a:rPr lang="es-ES" dirty="0"/>
              <a:t> </a:t>
            </a:r>
            <a:r>
              <a:rPr lang="es-ES" dirty="0" err="1"/>
              <a:t>ipsum</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mannt</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a:t>
            </a:r>
            <a:r>
              <a:rPr lang="es-ES" dirty="0"/>
              <a:t> </a:t>
            </a:r>
            <a:r>
              <a:rPr lang="es-ES" dirty="0" err="1"/>
              <a:t>mcorper</a:t>
            </a:r>
            <a:r>
              <a:rPr lang="es-ES" dirty="0"/>
              <a:t> </a:t>
            </a:r>
            <a:r>
              <a:rPr lang="es-ES" dirty="0" err="1"/>
              <a:t>suscipit</a:t>
            </a:r>
            <a:r>
              <a:rPr lang="es-ES" dirty="0"/>
              <a:t> lo</a:t>
            </a:r>
          </a:p>
          <a:p>
            <a:endParaRPr lang="es-ES" dirty="0"/>
          </a:p>
        </p:txBody>
      </p:sp>
      <p:grpSp>
        <p:nvGrpSpPr>
          <p:cNvPr id="25" name="Grupo 24"/>
          <p:cNvGrpSpPr/>
          <p:nvPr userDrawn="1"/>
        </p:nvGrpSpPr>
        <p:grpSpPr>
          <a:xfrm>
            <a:off x="11728450" y="10226675"/>
            <a:ext cx="7874883" cy="697591"/>
            <a:chOff x="6622225" y="6259219"/>
            <a:chExt cx="5372103" cy="475884"/>
          </a:xfrm>
        </p:grpSpPr>
        <p:grpSp>
          <p:nvGrpSpPr>
            <p:cNvPr id="27"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0"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a:extLst>
              <a:ext uri="{28A0092B-C50C-407E-A947-70E740481C1C}">
                <a14:useLocalDpi xmlns:a14="http://schemas.microsoft.com/office/drawing/2010/main" val="0"/>
              </a:ext>
            </a:extLst>
          </a:blip>
          <a:srcRect l="32" t="8908" r="-32" b="32684"/>
          <a:stretch/>
        </p:blipFill>
        <p:spPr>
          <a:xfrm>
            <a:off x="-1" y="-7839"/>
            <a:ext cx="20104100" cy="7338914"/>
          </a:xfrm>
          <a:prstGeom prst="rect">
            <a:avLst/>
          </a:prstGeom>
        </p:spPr>
      </p:pic>
      <p:grpSp>
        <p:nvGrpSpPr>
          <p:cNvPr id="14" name="object 11">
            <a:extLst>
              <a:ext uri="{FF2B5EF4-FFF2-40B4-BE49-F238E27FC236}">
                <a16:creationId xmlns:a16="http://schemas.microsoft.com/office/drawing/2014/main" id="{0E5C07F5-6858-1B46-ABEB-C77DE1F1E6DF}"/>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BC08B95F-E557-3F43-B132-E2052D83164F}"/>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2DBBC88-8F33-4D4B-B2BC-F286D34C96DD}"/>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45A6F664-1E04-6B4C-9E2B-18DC51490B8A}"/>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7896BF00-2ED1-1E43-9B73-9631985B7537}"/>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93912B85-0798-DE41-A455-F96F643B445B}"/>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4927BAA3-4F75-E946-90A2-232E68AFBE13}"/>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EFEAB71-D126-B842-B494-622D695C77D3}"/>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8CC897A-3384-9D44-905C-185113580B3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2489A06-F0AB-9741-BFC7-F4A0219A15F2}"/>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4C06916-76A4-194E-8113-5C9B9EF1F1A6}"/>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6B53E41E-83A0-8045-AEA5-6001AA3F6D1B}"/>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Marcador de texto 3">
            <a:extLst>
              <a:ext uri="{FF2B5EF4-FFF2-40B4-BE49-F238E27FC236}">
                <a16:creationId xmlns:a16="http://schemas.microsoft.com/office/drawing/2014/main" id="{FBEA3A42-C57E-1449-9603-782165313C6A}"/>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7" name="Grupo 26"/>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90579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3778" b="17232"/>
          <a:stretch/>
        </p:blipFill>
        <p:spPr>
          <a:xfrm>
            <a:off x="-16927" y="-6290"/>
            <a:ext cx="20104100" cy="7412183"/>
          </a:xfrm>
          <a:prstGeom prst="rect">
            <a:avLst/>
          </a:prstGeom>
        </p:spPr>
      </p:pic>
      <p:grpSp>
        <p:nvGrpSpPr>
          <p:cNvPr id="19" name="object 11">
            <a:extLst>
              <a:ext uri="{FF2B5EF4-FFF2-40B4-BE49-F238E27FC236}">
                <a16:creationId xmlns:a16="http://schemas.microsoft.com/office/drawing/2014/main" id="{72CB07E4-BD20-2841-8504-4AF8BAC65B92}"/>
              </a:ext>
            </a:extLst>
          </p:cNvPr>
          <p:cNvGrpSpPr/>
          <p:nvPr userDrawn="1"/>
        </p:nvGrpSpPr>
        <p:grpSpPr>
          <a:xfrm>
            <a:off x="1278903" y="7528560"/>
            <a:ext cx="3894979" cy="335915"/>
            <a:chOff x="8592670" y="10723202"/>
            <a:chExt cx="3894979" cy="335915"/>
          </a:xfrm>
        </p:grpSpPr>
        <p:sp>
          <p:nvSpPr>
            <p:cNvPr id="20" name="object 13">
              <a:extLst>
                <a:ext uri="{FF2B5EF4-FFF2-40B4-BE49-F238E27FC236}">
                  <a16:creationId xmlns:a16="http://schemas.microsoft.com/office/drawing/2014/main" id="{A0B8567D-059F-D244-9DC8-88F56B94296B}"/>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21" name="object 14">
              <a:extLst>
                <a:ext uri="{FF2B5EF4-FFF2-40B4-BE49-F238E27FC236}">
                  <a16:creationId xmlns:a16="http://schemas.microsoft.com/office/drawing/2014/main" id="{FC8A666C-E5DE-8444-ACA3-1559C8EB04F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22" name="object 15">
              <a:extLst>
                <a:ext uri="{FF2B5EF4-FFF2-40B4-BE49-F238E27FC236}">
                  <a16:creationId xmlns:a16="http://schemas.microsoft.com/office/drawing/2014/main" id="{BB3FEDA5-4588-BD4C-8EB9-3D670D7877A1}"/>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23" name="object 16">
              <a:extLst>
                <a:ext uri="{FF2B5EF4-FFF2-40B4-BE49-F238E27FC236}">
                  <a16:creationId xmlns:a16="http://schemas.microsoft.com/office/drawing/2014/main" id="{2DD38945-F552-B045-A610-F6FEB2AE0B3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24" name="object 17">
              <a:extLst>
                <a:ext uri="{FF2B5EF4-FFF2-40B4-BE49-F238E27FC236}">
                  <a16:creationId xmlns:a16="http://schemas.microsoft.com/office/drawing/2014/main" id="{DA726BBB-41D3-A641-9F9E-8A454078BAE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5" name="object 18">
              <a:extLst>
                <a:ext uri="{FF2B5EF4-FFF2-40B4-BE49-F238E27FC236}">
                  <a16:creationId xmlns:a16="http://schemas.microsoft.com/office/drawing/2014/main" id="{474A1586-828C-B945-878F-C4CDC6A9DFD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6" name="object 19">
              <a:extLst>
                <a:ext uri="{FF2B5EF4-FFF2-40B4-BE49-F238E27FC236}">
                  <a16:creationId xmlns:a16="http://schemas.microsoft.com/office/drawing/2014/main" id="{00A41B1B-474B-4C4D-94A2-F62D23D8667F}"/>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7" name="object 20">
              <a:extLst>
                <a:ext uri="{FF2B5EF4-FFF2-40B4-BE49-F238E27FC236}">
                  <a16:creationId xmlns:a16="http://schemas.microsoft.com/office/drawing/2014/main" id="{E2431960-FF24-AB4B-963F-C0CAC941C4A6}"/>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8" name="object 21">
              <a:extLst>
                <a:ext uri="{FF2B5EF4-FFF2-40B4-BE49-F238E27FC236}">
                  <a16:creationId xmlns:a16="http://schemas.microsoft.com/office/drawing/2014/main" id="{B3A1E7BF-9376-294D-8DA6-55275010968E}"/>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30" name="Título 10">
            <a:extLst>
              <a:ext uri="{FF2B5EF4-FFF2-40B4-BE49-F238E27FC236}">
                <a16:creationId xmlns:a16="http://schemas.microsoft.com/office/drawing/2014/main" id="{56A3B61A-C43C-EF49-B263-FB327817CF14}"/>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31" name="Conector recto 30">
            <a:extLst>
              <a:ext uri="{FF2B5EF4-FFF2-40B4-BE49-F238E27FC236}">
                <a16:creationId xmlns:a16="http://schemas.microsoft.com/office/drawing/2014/main" id="{F1BB170E-5B64-944A-8BF4-E12D50524632}"/>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arcador de texto 3">
            <a:extLst>
              <a:ext uri="{FF2B5EF4-FFF2-40B4-BE49-F238E27FC236}">
                <a16:creationId xmlns:a16="http://schemas.microsoft.com/office/drawing/2014/main" id="{F842742E-4C1E-224F-8371-C85AE3FE544C}"/>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9" name="Grupo 28"/>
          <p:cNvGrpSpPr/>
          <p:nvPr userDrawn="1"/>
        </p:nvGrpSpPr>
        <p:grpSpPr>
          <a:xfrm>
            <a:off x="11728450" y="10226675"/>
            <a:ext cx="7874883" cy="697591"/>
            <a:chOff x="6622225" y="6259219"/>
            <a:chExt cx="5372103" cy="475884"/>
          </a:xfrm>
        </p:grpSpPr>
        <p:grpSp>
          <p:nvGrpSpPr>
            <p:cNvPr id="34"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6"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7"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8"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9"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40"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41"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42"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43"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44"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4" name="object 11">
            <a:extLst>
              <a:ext uri="{FF2B5EF4-FFF2-40B4-BE49-F238E27FC236}">
                <a16:creationId xmlns:a16="http://schemas.microsoft.com/office/drawing/2014/main" id="{279636B7-8AE3-5A47-86D8-9BB136EC0AED}"/>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E5B2A282-29B8-F743-B35D-14127A534127}"/>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F080B76-AD76-1244-8BEB-3199CEF16000}"/>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2A984C73-3EDC-3C4A-AFEF-EEBCB77B4DD2}"/>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FDEE8CBD-E62E-3F44-9E0B-C34AE2480924}"/>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AC904AE2-B78B-AB47-9929-DC6C54F6489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4836C99-2D0C-9646-A422-700C3E1E3CEE}"/>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9A991018-2F68-4647-B92B-B1E21AF2258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977EE2B-D840-3945-A677-DEDABC2B5EA9}"/>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ABA4797-6B3B-4A4A-8302-8BEA76696368}"/>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D75AA8A8-38E4-6B43-84F1-6B50EF2E0CDE}"/>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5C53C964-90FC-1A46-BA75-202E4CF485FA}"/>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8F3DEFAA-665F-5A48-99A9-7661C5CD1A59}"/>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pic>
        <p:nvPicPr>
          <p:cNvPr id="28" name="Imagen 27">
            <a:extLst>
              <a:ext uri="{FF2B5EF4-FFF2-40B4-BE49-F238E27FC236}">
                <a16:creationId xmlns:a16="http://schemas.microsoft.com/office/drawing/2014/main" id="{57B7C659-9453-3C4C-913A-EBF5D8E651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20104101" cy="7339012"/>
          </a:xfrm>
          <a:prstGeom prst="rect">
            <a:avLst/>
          </a:prstGeom>
        </p:spPr>
      </p:pic>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42" b="20538"/>
          <a:stretch/>
        </p:blipFill>
        <p:spPr>
          <a:xfrm>
            <a:off x="-6351" y="8332"/>
            <a:ext cx="20110451" cy="7391399"/>
          </a:xfrm>
          <a:prstGeom prst="rect">
            <a:avLst/>
          </a:prstGeom>
        </p:spPr>
      </p:pic>
      <p:grpSp>
        <p:nvGrpSpPr>
          <p:cNvPr id="14" name="object 11">
            <a:extLst>
              <a:ext uri="{FF2B5EF4-FFF2-40B4-BE49-F238E27FC236}">
                <a16:creationId xmlns:a16="http://schemas.microsoft.com/office/drawing/2014/main" id="{1FCA3783-7954-8447-A13D-11D723D304F1}"/>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A0327201-CB02-7A4C-8BA8-0363AD550DA8}"/>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E4D683F5-B786-7745-9429-9969A5FD5742}"/>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A2051D28-5320-DB42-ABB0-2895420FDE70}"/>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4893D14F-0403-F64B-8EAC-BC69B5605B59}"/>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2A031DCC-93E3-9F4F-AD29-ACDB12B7A4F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8AD7B61-A818-8C41-A994-4A2AF97E806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A7A2070-FFEA-D046-B93C-B4BDC45F5AAD}"/>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E964CCCF-6E6C-0A40-BC07-3DB28999DCBE}"/>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8D193638-27E0-BE46-A9DA-6C08DBA45EF7}"/>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938BDB7-C680-8844-92A3-3CF280ED9322}"/>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B4B5012F-C8E5-664B-B046-8AE939B88817}"/>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0F83E991-9E8B-E644-AFC7-11C1E0F319D8}"/>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0393" y="2411901"/>
            <a:ext cx="3956050" cy="1331595"/>
          </a:xfrm>
          <a:prstGeom prst="rect">
            <a:avLst/>
          </a:prstGeom>
        </p:spPr>
        <p:txBody>
          <a:bodyPr wrap="square" lIns="0" tIns="0" rIns="0" bIns="0">
            <a:spAutoFit/>
          </a:bodyPr>
          <a:lstStyle>
            <a:lvl1pPr>
              <a:defRPr sz="855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7" r:id="rId4"/>
    <p:sldLayoutId id="2147483663" r:id="rId5"/>
    <p:sldLayoutId id="2147483664" r:id="rId6"/>
    <p:sldLayoutId id="2147483665"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jpg"/></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3.png"/><Relationship Id="rId11" Type="http://schemas.openxmlformats.org/officeDocument/2006/relationships/image" Target="../media/image57.png"/><Relationship Id="rId5" Type="http://schemas.microsoft.com/office/2007/relationships/hdphoto" Target="../media/hdphoto1.wdp"/><Relationship Id="rId10" Type="http://schemas.microsoft.com/office/2007/relationships/hdphoto" Target="../media/hdphoto2.wdp"/><Relationship Id="rId4" Type="http://schemas.openxmlformats.org/officeDocument/2006/relationships/image" Target="../media/image52.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drive.google.com/file/d/1KWlP1W3ieA_rCfXERkQs7MVFmnX5l_-0/view?usp=sharing"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a:xfrm>
            <a:off x="5099050" y="7407275"/>
            <a:ext cx="10649035" cy="709778"/>
          </a:xfrm>
        </p:spPr>
        <p:txBody>
          <a:bodyPr/>
          <a:lstStyle/>
          <a:p>
            <a:r>
              <a:rPr lang="es-MX" sz="4000" dirty="0"/>
              <a:t>Presentación Final Capstone</a:t>
            </a:r>
            <a:endParaRPr lang="es-CL" sz="4000" dirty="0"/>
          </a:p>
          <a:p>
            <a:endParaRPr lang="es-CL" sz="4000" dirty="0"/>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p:txBody>
          <a:bodyPr/>
          <a:lstStyle/>
          <a:p>
            <a:r>
              <a:rPr lang="es-CL" dirty="0"/>
              <a:t>Proyecto “VetSys”</a:t>
            </a:r>
          </a:p>
        </p:txBody>
      </p:sp>
    </p:spTree>
    <p:extLst>
      <p:ext uri="{BB962C8B-B14F-4D97-AF65-F5344CB8AC3E}">
        <p14:creationId xmlns:p14="http://schemas.microsoft.com/office/powerpoint/2010/main" val="412226159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CD84-947B-D307-7F7B-8BFA1EE68716}"/>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FA5AB9D7-AD59-F10D-5916-C7089374AADD}"/>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C49A48ED-EFDC-BC31-E3EB-77518836D37C}"/>
              </a:ext>
            </a:extLst>
          </p:cNvPr>
          <p:cNvSpPr txBox="1"/>
          <p:nvPr/>
        </p:nvSpPr>
        <p:spPr>
          <a:xfrm>
            <a:off x="6522907" y="1039691"/>
            <a:ext cx="9315450" cy="584775"/>
          </a:xfrm>
          <a:prstGeom prst="rect">
            <a:avLst/>
          </a:prstGeom>
          <a:noFill/>
        </p:spPr>
        <p:txBody>
          <a:bodyPr wrap="square" rtlCol="0">
            <a:spAutoFit/>
          </a:bodyPr>
          <a:lstStyle/>
          <a:p>
            <a:pPr algn="r"/>
            <a:r>
              <a:rPr lang="es-CL" sz="3200" b="1" dirty="0">
                <a:latin typeface="Arial" panose="020B0604020202020204" pitchFamily="34" charset="0"/>
                <a:cs typeface="Arial" panose="020B0604020202020204" pitchFamily="34" charset="0"/>
              </a:rPr>
              <a:t>ALCANCES Y LIMITACIONES DEL PROYECTO</a:t>
            </a:r>
          </a:p>
        </p:txBody>
      </p:sp>
      <p:sp>
        <p:nvSpPr>
          <p:cNvPr id="4" name="Rectángulo 3">
            <a:extLst>
              <a:ext uri="{FF2B5EF4-FFF2-40B4-BE49-F238E27FC236}">
                <a16:creationId xmlns:a16="http://schemas.microsoft.com/office/drawing/2014/main" id="{19375EDE-A7F7-BB7C-C162-26DB0264C068}"/>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35" name="Grupo 34">
            <a:extLst>
              <a:ext uri="{FF2B5EF4-FFF2-40B4-BE49-F238E27FC236}">
                <a16:creationId xmlns:a16="http://schemas.microsoft.com/office/drawing/2014/main" id="{F40C6AE2-7DD4-F72F-2CDD-278595983301}"/>
              </a:ext>
            </a:extLst>
          </p:cNvPr>
          <p:cNvGrpSpPr/>
          <p:nvPr/>
        </p:nvGrpSpPr>
        <p:grpSpPr>
          <a:xfrm>
            <a:off x="6784754" y="3063875"/>
            <a:ext cx="6534591" cy="6510015"/>
            <a:chOff x="734145" y="3278874"/>
            <a:chExt cx="6534591" cy="6510015"/>
          </a:xfrm>
        </p:grpSpPr>
        <p:grpSp>
          <p:nvGrpSpPr>
            <p:cNvPr id="17" name="Grupo 16">
              <a:extLst>
                <a:ext uri="{FF2B5EF4-FFF2-40B4-BE49-F238E27FC236}">
                  <a16:creationId xmlns:a16="http://schemas.microsoft.com/office/drawing/2014/main" id="{5B0D1BFC-D6AB-331F-CB8E-E95A551F3CFD}"/>
                </a:ext>
              </a:extLst>
            </p:cNvPr>
            <p:cNvGrpSpPr/>
            <p:nvPr/>
          </p:nvGrpSpPr>
          <p:grpSpPr>
            <a:xfrm rot="1823285">
              <a:off x="734145" y="3278874"/>
              <a:ext cx="6534591" cy="6510015"/>
              <a:chOff x="2998381" y="685800"/>
              <a:chExt cx="3886201" cy="3886200"/>
            </a:xfrm>
            <a:effectLst>
              <a:outerShdw blurRad="50800" dist="38100" algn="l" rotWithShape="0">
                <a:prstClr val="black">
                  <a:alpha val="40000"/>
                </a:prstClr>
              </a:outerShdw>
            </a:effectLst>
          </p:grpSpPr>
          <p:grpSp>
            <p:nvGrpSpPr>
              <p:cNvPr id="18" name="Grupo 17">
                <a:extLst>
                  <a:ext uri="{FF2B5EF4-FFF2-40B4-BE49-F238E27FC236}">
                    <a16:creationId xmlns:a16="http://schemas.microsoft.com/office/drawing/2014/main" id="{755170D7-5F13-6FE3-4D71-B58BEED89FD3}"/>
                  </a:ext>
                </a:extLst>
              </p:cNvPr>
              <p:cNvGrpSpPr/>
              <p:nvPr/>
            </p:nvGrpSpPr>
            <p:grpSpPr>
              <a:xfrm>
                <a:off x="2998381" y="685800"/>
                <a:ext cx="3886201" cy="3886200"/>
                <a:chOff x="2998381" y="685800"/>
                <a:chExt cx="5486400" cy="5493600"/>
              </a:xfrm>
            </p:grpSpPr>
            <p:sp>
              <p:nvSpPr>
                <p:cNvPr id="22" name="Forma libre: forma 21">
                  <a:extLst>
                    <a:ext uri="{FF2B5EF4-FFF2-40B4-BE49-F238E27FC236}">
                      <a16:creationId xmlns:a16="http://schemas.microsoft.com/office/drawing/2014/main" id="{82A90069-0638-DCB7-4250-CD9213A2EBAA}"/>
                    </a:ext>
                  </a:extLst>
                </p:cNvPr>
                <p:cNvSpPr/>
                <p:nvPr/>
              </p:nvSpPr>
              <p:spPr>
                <a:xfrm>
                  <a:off x="5745181" y="1402678"/>
                  <a:ext cx="2739600" cy="4759074"/>
                </a:xfrm>
                <a:custGeom>
                  <a:avLst/>
                  <a:gdLst>
                    <a:gd name="connsiteX0" fmla="*/ 1274400 w 2739600"/>
                    <a:gd name="connsiteY0" fmla="*/ 0 h 4759074"/>
                    <a:gd name="connsiteX1" fmla="*/ 2180628 w 2739600"/>
                    <a:gd name="connsiteY1" fmla="*/ 375372 h 4759074"/>
                    <a:gd name="connsiteX2" fmla="*/ 2196629 w 2739600"/>
                    <a:gd name="connsiteY2" fmla="*/ 392977 h 4759074"/>
                    <a:gd name="connsiteX3" fmla="*/ 2271105 w 2739600"/>
                    <a:gd name="connsiteY3" fmla="*/ 492573 h 4759074"/>
                    <a:gd name="connsiteX4" fmla="*/ 2408511 w 2739600"/>
                    <a:gd name="connsiteY4" fmla="*/ 718750 h 4759074"/>
                    <a:gd name="connsiteX5" fmla="*/ 2501040 w 2739600"/>
                    <a:gd name="connsiteY5" fmla="*/ 910829 h 4759074"/>
                    <a:gd name="connsiteX6" fmla="*/ 2524026 w 2739600"/>
                    <a:gd name="connsiteY6" fmla="*/ 958545 h 4759074"/>
                    <a:gd name="connsiteX7" fmla="*/ 2739600 w 2739600"/>
                    <a:gd name="connsiteY7" fmla="*/ 2026322 h 4759074"/>
                    <a:gd name="connsiteX8" fmla="*/ 276876 w 2739600"/>
                    <a:gd name="connsiteY8" fmla="*/ 4755359 h 4759074"/>
                    <a:gd name="connsiteX9" fmla="*/ 203318 w 2739600"/>
                    <a:gd name="connsiteY9" fmla="*/ 4759074 h 4759074"/>
                    <a:gd name="connsiteX10" fmla="*/ 258287 w 2739600"/>
                    <a:gd name="connsiteY10" fmla="*/ 4750684 h 4759074"/>
                    <a:gd name="connsiteX11" fmla="*/ 1281600 w 2739600"/>
                    <a:gd name="connsiteY11" fmla="*/ 3495122 h 4759074"/>
                    <a:gd name="connsiteX12" fmla="*/ 815217 w 2739600"/>
                    <a:gd name="connsiteY12" fmla="*/ 2506177 h 4759074"/>
                    <a:gd name="connsiteX13" fmla="*/ 722834 w 2739600"/>
                    <a:gd name="connsiteY13" fmla="*/ 2437094 h 4759074"/>
                    <a:gd name="connsiteX14" fmla="*/ 716555 w 2739600"/>
                    <a:gd name="connsiteY14" fmla="*/ 2432399 h 4759074"/>
                    <a:gd name="connsiteX15" fmla="*/ 610887 w 2739600"/>
                    <a:gd name="connsiteY15" fmla="*/ 2368204 h 4759074"/>
                    <a:gd name="connsiteX16" fmla="*/ 551567 w 2739600"/>
                    <a:gd name="connsiteY16" fmla="*/ 2339629 h 4759074"/>
                    <a:gd name="connsiteX17" fmla="*/ 459183 w 2739600"/>
                    <a:gd name="connsiteY17" fmla="*/ 2270545 h 4759074"/>
                    <a:gd name="connsiteX18" fmla="*/ 18838 w 2739600"/>
                    <a:gd name="connsiteY18" fmla="*/ 1539887 h 4759074"/>
                    <a:gd name="connsiteX19" fmla="*/ 0 w 2739600"/>
                    <a:gd name="connsiteY19" fmla="*/ 1416456 h 4759074"/>
                    <a:gd name="connsiteX20" fmla="*/ 583 w 2739600"/>
                    <a:gd name="connsiteY20" fmla="*/ 1412636 h 4759074"/>
                    <a:gd name="connsiteX21" fmla="*/ 7200 w 2739600"/>
                    <a:gd name="connsiteY21" fmla="*/ 1281600 h 4759074"/>
                    <a:gd name="connsiteX22" fmla="*/ 583 w 2739600"/>
                    <a:gd name="connsiteY22" fmla="*/ 1150564 h 4759074"/>
                    <a:gd name="connsiteX23" fmla="*/ 0 w 2739600"/>
                    <a:gd name="connsiteY23" fmla="*/ 1146744 h 4759074"/>
                    <a:gd name="connsiteX24" fmla="*/ 18838 w 2739600"/>
                    <a:gd name="connsiteY24" fmla="*/ 1023313 h 4759074"/>
                    <a:gd name="connsiteX25" fmla="*/ 1274400 w 2739600"/>
                    <a:gd name="connsiteY25" fmla="*/ 0 h 475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39600" h="4759074">
                      <a:moveTo>
                        <a:pt x="1274400" y="0"/>
                      </a:moveTo>
                      <a:cubicBezTo>
                        <a:pt x="1628304" y="0"/>
                        <a:pt x="1948704" y="143448"/>
                        <a:pt x="2180628" y="375372"/>
                      </a:cubicBezTo>
                      <a:lnTo>
                        <a:pt x="2196629" y="392977"/>
                      </a:lnTo>
                      <a:lnTo>
                        <a:pt x="2271105" y="492573"/>
                      </a:lnTo>
                      <a:cubicBezTo>
                        <a:pt x="2320402" y="565542"/>
                        <a:pt x="2366281" y="641011"/>
                        <a:pt x="2408511" y="718750"/>
                      </a:cubicBezTo>
                      <a:lnTo>
                        <a:pt x="2501040" y="910829"/>
                      </a:lnTo>
                      <a:lnTo>
                        <a:pt x="2524026" y="958545"/>
                      </a:lnTo>
                      <a:cubicBezTo>
                        <a:pt x="2662839" y="1286736"/>
                        <a:pt x="2739600" y="1647565"/>
                        <a:pt x="2739600" y="2026322"/>
                      </a:cubicBezTo>
                      <a:cubicBezTo>
                        <a:pt x="2739600" y="3446661"/>
                        <a:pt x="1660152" y="4614880"/>
                        <a:pt x="276876" y="4755359"/>
                      </a:cubicBezTo>
                      <a:lnTo>
                        <a:pt x="203318" y="4759074"/>
                      </a:lnTo>
                      <a:lnTo>
                        <a:pt x="258287" y="4750684"/>
                      </a:lnTo>
                      <a:cubicBezTo>
                        <a:pt x="842291" y="4631180"/>
                        <a:pt x="1281600" y="4114454"/>
                        <a:pt x="1281600" y="3495122"/>
                      </a:cubicBezTo>
                      <a:cubicBezTo>
                        <a:pt x="1281600" y="3096980"/>
                        <a:pt x="1100049" y="2741242"/>
                        <a:pt x="815217" y="2506177"/>
                      </a:cubicBezTo>
                      <a:lnTo>
                        <a:pt x="722834" y="2437094"/>
                      </a:lnTo>
                      <a:lnTo>
                        <a:pt x="716555" y="2432399"/>
                      </a:lnTo>
                      <a:cubicBezTo>
                        <a:pt x="682464" y="2409368"/>
                        <a:pt x="647206" y="2387934"/>
                        <a:pt x="610887" y="2368204"/>
                      </a:cubicBezTo>
                      <a:lnTo>
                        <a:pt x="551567" y="2339629"/>
                      </a:lnTo>
                      <a:lnTo>
                        <a:pt x="459183" y="2270545"/>
                      </a:lnTo>
                      <a:cubicBezTo>
                        <a:pt x="237648" y="2087717"/>
                        <a:pt x="78590" y="1831889"/>
                        <a:pt x="18838" y="1539887"/>
                      </a:cubicBezTo>
                      <a:lnTo>
                        <a:pt x="0" y="1416456"/>
                      </a:lnTo>
                      <a:lnTo>
                        <a:pt x="583" y="1412636"/>
                      </a:lnTo>
                      <a:cubicBezTo>
                        <a:pt x="4959" y="1369552"/>
                        <a:pt x="7200" y="1325838"/>
                        <a:pt x="7200" y="1281600"/>
                      </a:cubicBezTo>
                      <a:cubicBezTo>
                        <a:pt x="7200" y="1237362"/>
                        <a:pt x="4959" y="1193647"/>
                        <a:pt x="583" y="1150564"/>
                      </a:cubicBezTo>
                      <a:lnTo>
                        <a:pt x="0" y="1146744"/>
                      </a:lnTo>
                      <a:lnTo>
                        <a:pt x="18838" y="1023313"/>
                      </a:lnTo>
                      <a:cubicBezTo>
                        <a:pt x="138342" y="439309"/>
                        <a:pt x="655068" y="0"/>
                        <a:pt x="1274400" y="0"/>
                      </a:cubicBezTo>
                      <a:close/>
                    </a:path>
                  </a:pathLst>
                </a:custGeom>
                <a:solidFill>
                  <a:schemeClr val="tx1"/>
                </a:solidFill>
                <a:ln w="57150" cap="flat" cmpd="sng" algn="ctr">
                  <a:solidFill>
                    <a:schemeClr val="bg2">
                      <a:lumMod val="50000"/>
                      <a:alpha val="5000"/>
                    </a:schemeClr>
                  </a:solidFill>
                  <a:prstDash val="solid"/>
                </a:ln>
                <a:effectLst>
                  <a:innerShdw blurRad="762000">
                    <a:schemeClr val="bg1">
                      <a:lumMod val="75000"/>
                    </a:schemeClr>
                  </a:innerShdw>
                </a:effectLst>
              </p:spPr>
              <p:txBody>
                <a:bodyPr wrap="square" rtlCol="0" anchor="ctr">
                  <a:no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dirty="0">
                    <a:ln>
                      <a:noFill/>
                    </a:ln>
                    <a:solidFill>
                      <a:prstClr val="white"/>
                    </a:solidFill>
                    <a:effectLst/>
                    <a:uLnTx/>
                    <a:uFillTx/>
                    <a:latin typeface="Aptos" panose="02110004020202020204"/>
                    <a:ea typeface="+mn-ea"/>
                    <a:cs typeface="+mn-cs"/>
                    <a:sym typeface="Arial"/>
                  </a:endParaRPr>
                </a:p>
              </p:txBody>
            </p:sp>
            <p:sp>
              <p:nvSpPr>
                <p:cNvPr id="23" name="Forma libre: forma 22">
                  <a:extLst>
                    <a:ext uri="{FF2B5EF4-FFF2-40B4-BE49-F238E27FC236}">
                      <a16:creationId xmlns:a16="http://schemas.microsoft.com/office/drawing/2014/main" id="{5DAC33C4-EC7D-E474-4ACD-31BBC590528C}"/>
                    </a:ext>
                  </a:extLst>
                </p:cNvPr>
                <p:cNvSpPr/>
                <p:nvPr/>
              </p:nvSpPr>
              <p:spPr>
                <a:xfrm>
                  <a:off x="3189181" y="685800"/>
                  <a:ext cx="4752629" cy="3280078"/>
                </a:xfrm>
                <a:custGeom>
                  <a:avLst/>
                  <a:gdLst>
                    <a:gd name="connsiteX0" fmla="*/ 2552400 w 4752629"/>
                    <a:gd name="connsiteY0" fmla="*/ 0 h 3280078"/>
                    <a:gd name="connsiteX1" fmla="*/ 4669187 w 4752629"/>
                    <a:gd name="connsiteY1" fmla="*/ 998270 h 3280078"/>
                    <a:gd name="connsiteX2" fmla="*/ 4752629 w 4752629"/>
                    <a:gd name="connsiteY2" fmla="*/ 1109855 h 3280078"/>
                    <a:gd name="connsiteX3" fmla="*/ 4736628 w 4752629"/>
                    <a:gd name="connsiteY3" fmla="*/ 1092250 h 3280078"/>
                    <a:gd name="connsiteX4" fmla="*/ 3830400 w 4752629"/>
                    <a:gd name="connsiteY4" fmla="*/ 716878 h 3280078"/>
                    <a:gd name="connsiteX5" fmla="*/ 2574838 w 4752629"/>
                    <a:gd name="connsiteY5" fmla="*/ 1740191 h 3280078"/>
                    <a:gd name="connsiteX6" fmla="*/ 2556000 w 4752629"/>
                    <a:gd name="connsiteY6" fmla="*/ 1863622 h 3280078"/>
                    <a:gd name="connsiteX7" fmla="*/ 2555417 w 4752629"/>
                    <a:gd name="connsiteY7" fmla="*/ 1867442 h 3280078"/>
                    <a:gd name="connsiteX8" fmla="*/ 2548800 w 4752629"/>
                    <a:gd name="connsiteY8" fmla="*/ 1998478 h 3280078"/>
                    <a:gd name="connsiteX9" fmla="*/ 2555417 w 4752629"/>
                    <a:gd name="connsiteY9" fmla="*/ 2129514 h 3280078"/>
                    <a:gd name="connsiteX10" fmla="*/ 2556000 w 4752629"/>
                    <a:gd name="connsiteY10" fmla="*/ 2133334 h 3280078"/>
                    <a:gd name="connsiteX11" fmla="*/ 2537162 w 4752629"/>
                    <a:gd name="connsiteY11" fmla="*/ 2256765 h 3280078"/>
                    <a:gd name="connsiteX12" fmla="*/ 2096817 w 4752629"/>
                    <a:gd name="connsiteY12" fmla="*/ 2987423 h 3280078"/>
                    <a:gd name="connsiteX13" fmla="*/ 2004432 w 4752629"/>
                    <a:gd name="connsiteY13" fmla="*/ 3056507 h 3280078"/>
                    <a:gd name="connsiteX14" fmla="*/ 1945113 w 4752629"/>
                    <a:gd name="connsiteY14" fmla="*/ 3085082 h 3280078"/>
                    <a:gd name="connsiteX15" fmla="*/ 1839445 w 4752629"/>
                    <a:gd name="connsiteY15" fmla="*/ 3149277 h 3280078"/>
                    <a:gd name="connsiteX16" fmla="*/ 1833165 w 4752629"/>
                    <a:gd name="connsiteY16" fmla="*/ 3153973 h 3280078"/>
                    <a:gd name="connsiteX17" fmla="*/ 1780457 w 4752629"/>
                    <a:gd name="connsiteY17" fmla="*/ 3179364 h 3280078"/>
                    <a:gd name="connsiteX18" fmla="*/ 1281600 w 4752629"/>
                    <a:gd name="connsiteY18" fmla="*/ 3280078 h 3280078"/>
                    <a:gd name="connsiteX19" fmla="*/ 0 w 4752629"/>
                    <a:gd name="connsiteY19" fmla="*/ 1998478 h 3280078"/>
                    <a:gd name="connsiteX20" fmla="*/ 57618 w 4752629"/>
                    <a:gd name="connsiteY20" fmla="*/ 1617369 h 3280078"/>
                    <a:gd name="connsiteX21" fmla="*/ 73048 w 4752629"/>
                    <a:gd name="connsiteY21" fmla="*/ 1575212 h 3280078"/>
                    <a:gd name="connsiteX22" fmla="*/ 140289 w 4752629"/>
                    <a:gd name="connsiteY22" fmla="*/ 1435628 h 3280078"/>
                    <a:gd name="connsiteX23" fmla="*/ 277695 w 4752629"/>
                    <a:gd name="connsiteY23" fmla="*/ 1209451 h 3280078"/>
                    <a:gd name="connsiteX24" fmla="*/ 318747 w 4752629"/>
                    <a:gd name="connsiteY24" fmla="*/ 1154552 h 3280078"/>
                    <a:gd name="connsiteX25" fmla="*/ 435613 w 4752629"/>
                    <a:gd name="connsiteY25" fmla="*/ 998270 h 3280078"/>
                    <a:gd name="connsiteX26" fmla="*/ 2552400 w 4752629"/>
                    <a:gd name="connsiteY26" fmla="*/ 0 h 328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2629" h="3280078">
                      <a:moveTo>
                        <a:pt x="2552400" y="0"/>
                      </a:moveTo>
                      <a:cubicBezTo>
                        <a:pt x="3404603" y="0"/>
                        <a:pt x="4166044" y="388601"/>
                        <a:pt x="4669187" y="998270"/>
                      </a:cubicBezTo>
                      <a:lnTo>
                        <a:pt x="4752629" y="1109855"/>
                      </a:lnTo>
                      <a:lnTo>
                        <a:pt x="4736628" y="1092250"/>
                      </a:lnTo>
                      <a:cubicBezTo>
                        <a:pt x="4504704" y="860326"/>
                        <a:pt x="4184304" y="716878"/>
                        <a:pt x="3830400" y="716878"/>
                      </a:cubicBezTo>
                      <a:cubicBezTo>
                        <a:pt x="3211068" y="716878"/>
                        <a:pt x="2694342" y="1156187"/>
                        <a:pt x="2574838" y="1740191"/>
                      </a:cubicBezTo>
                      <a:lnTo>
                        <a:pt x="2556000" y="1863622"/>
                      </a:lnTo>
                      <a:lnTo>
                        <a:pt x="2555417" y="1867442"/>
                      </a:lnTo>
                      <a:cubicBezTo>
                        <a:pt x="2551042" y="1910525"/>
                        <a:pt x="2548800" y="1954240"/>
                        <a:pt x="2548800" y="1998478"/>
                      </a:cubicBezTo>
                      <a:cubicBezTo>
                        <a:pt x="2548800" y="2042716"/>
                        <a:pt x="2551042" y="2086430"/>
                        <a:pt x="2555417" y="2129514"/>
                      </a:cubicBezTo>
                      <a:lnTo>
                        <a:pt x="2556000" y="2133334"/>
                      </a:lnTo>
                      <a:lnTo>
                        <a:pt x="2537162" y="2256765"/>
                      </a:lnTo>
                      <a:cubicBezTo>
                        <a:pt x="2477410" y="2548767"/>
                        <a:pt x="2318353" y="2804595"/>
                        <a:pt x="2096817" y="2987423"/>
                      </a:cubicBezTo>
                      <a:lnTo>
                        <a:pt x="2004432" y="3056507"/>
                      </a:lnTo>
                      <a:lnTo>
                        <a:pt x="1945113" y="3085082"/>
                      </a:lnTo>
                      <a:cubicBezTo>
                        <a:pt x="1908795" y="3104812"/>
                        <a:pt x="1873536" y="3126246"/>
                        <a:pt x="1839445" y="3149277"/>
                      </a:cubicBezTo>
                      <a:lnTo>
                        <a:pt x="1833165" y="3153973"/>
                      </a:lnTo>
                      <a:lnTo>
                        <a:pt x="1780457" y="3179364"/>
                      </a:lnTo>
                      <a:cubicBezTo>
                        <a:pt x="1627128" y="3244216"/>
                        <a:pt x="1458552" y="3280078"/>
                        <a:pt x="1281600" y="3280078"/>
                      </a:cubicBezTo>
                      <a:cubicBezTo>
                        <a:pt x="573792" y="3280078"/>
                        <a:pt x="0" y="2706286"/>
                        <a:pt x="0" y="1998478"/>
                      </a:cubicBezTo>
                      <a:cubicBezTo>
                        <a:pt x="0" y="1865764"/>
                        <a:pt x="20172" y="1737761"/>
                        <a:pt x="57618" y="1617369"/>
                      </a:cubicBezTo>
                      <a:lnTo>
                        <a:pt x="73048" y="1575212"/>
                      </a:lnTo>
                      <a:lnTo>
                        <a:pt x="140289" y="1435628"/>
                      </a:lnTo>
                      <a:cubicBezTo>
                        <a:pt x="182519" y="1357889"/>
                        <a:pt x="228398" y="1282420"/>
                        <a:pt x="277695" y="1209451"/>
                      </a:cubicBezTo>
                      <a:lnTo>
                        <a:pt x="318747" y="1154552"/>
                      </a:lnTo>
                      <a:lnTo>
                        <a:pt x="435613" y="998270"/>
                      </a:lnTo>
                      <a:cubicBezTo>
                        <a:pt x="938756" y="388601"/>
                        <a:pt x="1700197" y="0"/>
                        <a:pt x="2552400" y="0"/>
                      </a:cubicBezTo>
                      <a:close/>
                    </a:path>
                  </a:pathLst>
                </a:custGeom>
                <a:solidFill>
                  <a:srgbClr val="012C56"/>
                </a:solidFill>
                <a:ln w="57150" cap="flat" cmpd="sng" algn="ctr">
                  <a:solidFill>
                    <a:srgbClr val="A2054B">
                      <a:alpha val="5000"/>
                    </a:srgbClr>
                  </a:solidFill>
                  <a:prstDash val="solid"/>
                </a:ln>
                <a:effectLst>
                  <a:innerShdw blurRad="762000">
                    <a:srgbClr val="1072B4"/>
                  </a:innerShdw>
                </a:effectLst>
              </p:spPr>
              <p:txBody>
                <a:bodyPr wrap="square" rtlCol="0" anchor="ctr">
                  <a:no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a:ln>
                      <a:noFill/>
                    </a:ln>
                    <a:solidFill>
                      <a:prstClr val="white"/>
                    </a:solidFill>
                    <a:effectLst/>
                    <a:uLnTx/>
                    <a:uFillTx/>
                    <a:latin typeface="Aptos" panose="02110004020202020204"/>
                    <a:ea typeface="+mn-ea"/>
                    <a:cs typeface="+mn-cs"/>
                    <a:sym typeface="Arial"/>
                  </a:endParaRPr>
                </a:p>
              </p:txBody>
            </p:sp>
            <p:sp>
              <p:nvSpPr>
                <p:cNvPr id="24" name="Forma libre: forma 23">
                  <a:extLst>
                    <a:ext uri="{FF2B5EF4-FFF2-40B4-BE49-F238E27FC236}">
                      <a16:creationId xmlns:a16="http://schemas.microsoft.com/office/drawing/2014/main" id="{A54FB075-7F66-E923-C0E0-9252C90C06A5}"/>
                    </a:ext>
                  </a:extLst>
                </p:cNvPr>
                <p:cNvSpPr/>
                <p:nvPr/>
              </p:nvSpPr>
              <p:spPr>
                <a:xfrm>
                  <a:off x="2998381" y="2261011"/>
                  <a:ext cx="4028399" cy="3911188"/>
                </a:xfrm>
                <a:custGeom>
                  <a:avLst/>
                  <a:gdLst>
                    <a:gd name="connsiteX0" fmla="*/ 263848 w 4028399"/>
                    <a:gd name="connsiteY0" fmla="*/ 0 h 3911188"/>
                    <a:gd name="connsiteX1" fmla="*/ 248418 w 4028399"/>
                    <a:gd name="connsiteY1" fmla="*/ 42157 h 3911188"/>
                    <a:gd name="connsiteX2" fmla="*/ 190800 w 4028399"/>
                    <a:gd name="connsiteY2" fmla="*/ 423266 h 3911188"/>
                    <a:gd name="connsiteX3" fmla="*/ 1472400 w 4028399"/>
                    <a:gd name="connsiteY3" fmla="*/ 1704866 h 3911188"/>
                    <a:gd name="connsiteX4" fmla="*/ 1971257 w 4028399"/>
                    <a:gd name="connsiteY4" fmla="*/ 1604152 h 3911188"/>
                    <a:gd name="connsiteX5" fmla="*/ 2023962 w 4028399"/>
                    <a:gd name="connsiteY5" fmla="*/ 1578763 h 3911188"/>
                    <a:gd name="connsiteX6" fmla="*/ 2023964 w 4028399"/>
                    <a:gd name="connsiteY6" fmla="*/ 1578761 h 3911188"/>
                    <a:gd name="connsiteX7" fmla="*/ 2083286 w 4028399"/>
                    <a:gd name="connsiteY7" fmla="*/ 1550184 h 3911188"/>
                    <a:gd name="connsiteX8" fmla="*/ 2188954 w 4028399"/>
                    <a:gd name="connsiteY8" fmla="*/ 1485989 h 3911188"/>
                    <a:gd name="connsiteX9" fmla="*/ 2195231 w 4028399"/>
                    <a:gd name="connsiteY9" fmla="*/ 1481295 h 3911188"/>
                    <a:gd name="connsiteX10" fmla="*/ 2247943 w 4028399"/>
                    <a:gd name="connsiteY10" fmla="*/ 1455903 h 3911188"/>
                    <a:gd name="connsiteX11" fmla="*/ 2746799 w 4028399"/>
                    <a:gd name="connsiteY11" fmla="*/ 1355188 h 3911188"/>
                    <a:gd name="connsiteX12" fmla="*/ 3245656 w 4028399"/>
                    <a:gd name="connsiteY12" fmla="*/ 1455903 h 3911188"/>
                    <a:gd name="connsiteX13" fmla="*/ 3298366 w 4028399"/>
                    <a:gd name="connsiteY13" fmla="*/ 1481295 h 3911188"/>
                    <a:gd name="connsiteX14" fmla="*/ 3304644 w 4028399"/>
                    <a:gd name="connsiteY14" fmla="*/ 1485989 h 3911188"/>
                    <a:gd name="connsiteX15" fmla="*/ 3410312 w 4028399"/>
                    <a:gd name="connsiteY15" fmla="*/ 1550184 h 3911188"/>
                    <a:gd name="connsiteX16" fmla="*/ 3469633 w 4028399"/>
                    <a:gd name="connsiteY16" fmla="*/ 1578760 h 3911188"/>
                    <a:gd name="connsiteX17" fmla="*/ 3562016 w 4028399"/>
                    <a:gd name="connsiteY17" fmla="*/ 1647843 h 3911188"/>
                    <a:gd name="connsiteX18" fmla="*/ 4028399 w 4028399"/>
                    <a:gd name="connsiteY18" fmla="*/ 2636788 h 3911188"/>
                    <a:gd name="connsiteX19" fmla="*/ 3005086 w 4028399"/>
                    <a:gd name="connsiteY19" fmla="*/ 3892350 h 3911188"/>
                    <a:gd name="connsiteX20" fmla="*/ 2950117 w 4028399"/>
                    <a:gd name="connsiteY20" fmla="*/ 3900740 h 3911188"/>
                    <a:gd name="connsiteX21" fmla="*/ 2743199 w 4028399"/>
                    <a:gd name="connsiteY21" fmla="*/ 3911188 h 3911188"/>
                    <a:gd name="connsiteX22" fmla="*/ 2547042 w 4028399"/>
                    <a:gd name="connsiteY22" fmla="*/ 3901283 h 3911188"/>
                    <a:gd name="connsiteX23" fmla="*/ 2547042 w 4028399"/>
                    <a:gd name="connsiteY23" fmla="*/ 3901283 h 3911188"/>
                    <a:gd name="connsiteX24" fmla="*/ 2462724 w 4028399"/>
                    <a:gd name="connsiteY24" fmla="*/ 3897025 h 3911188"/>
                    <a:gd name="connsiteX25" fmla="*/ 0 w 4028399"/>
                    <a:gd name="connsiteY25" fmla="*/ 1167988 h 3911188"/>
                    <a:gd name="connsiteX26" fmla="*/ 215574 w 4028399"/>
                    <a:gd name="connsiteY26" fmla="*/ 100211 h 3911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28399" h="3911188">
                      <a:moveTo>
                        <a:pt x="263848" y="0"/>
                      </a:moveTo>
                      <a:lnTo>
                        <a:pt x="248418" y="42157"/>
                      </a:lnTo>
                      <a:cubicBezTo>
                        <a:pt x="210972" y="162549"/>
                        <a:pt x="190800" y="290552"/>
                        <a:pt x="190800" y="423266"/>
                      </a:cubicBezTo>
                      <a:cubicBezTo>
                        <a:pt x="190800" y="1131074"/>
                        <a:pt x="764592" y="1704866"/>
                        <a:pt x="1472400" y="1704866"/>
                      </a:cubicBezTo>
                      <a:cubicBezTo>
                        <a:pt x="1649352" y="1704866"/>
                        <a:pt x="1817928" y="1669004"/>
                        <a:pt x="1971257" y="1604152"/>
                      </a:cubicBezTo>
                      <a:lnTo>
                        <a:pt x="2023962" y="1578763"/>
                      </a:lnTo>
                      <a:lnTo>
                        <a:pt x="2023964" y="1578761"/>
                      </a:lnTo>
                      <a:lnTo>
                        <a:pt x="2083286" y="1550184"/>
                      </a:lnTo>
                      <a:cubicBezTo>
                        <a:pt x="2119605" y="1530454"/>
                        <a:pt x="2154863" y="1509020"/>
                        <a:pt x="2188954" y="1485989"/>
                      </a:cubicBezTo>
                      <a:lnTo>
                        <a:pt x="2195231" y="1481295"/>
                      </a:lnTo>
                      <a:lnTo>
                        <a:pt x="2247943" y="1455903"/>
                      </a:lnTo>
                      <a:cubicBezTo>
                        <a:pt x="2401271" y="1391050"/>
                        <a:pt x="2569847" y="1355188"/>
                        <a:pt x="2746799" y="1355188"/>
                      </a:cubicBezTo>
                      <a:cubicBezTo>
                        <a:pt x="2923751" y="1355188"/>
                        <a:pt x="3092327" y="1391050"/>
                        <a:pt x="3245656" y="1455903"/>
                      </a:cubicBezTo>
                      <a:lnTo>
                        <a:pt x="3298366" y="1481295"/>
                      </a:lnTo>
                      <a:lnTo>
                        <a:pt x="3304644" y="1485989"/>
                      </a:lnTo>
                      <a:cubicBezTo>
                        <a:pt x="3338735" y="1509020"/>
                        <a:pt x="3373994" y="1530454"/>
                        <a:pt x="3410312" y="1550184"/>
                      </a:cubicBezTo>
                      <a:lnTo>
                        <a:pt x="3469633" y="1578760"/>
                      </a:lnTo>
                      <a:lnTo>
                        <a:pt x="3562016" y="1647843"/>
                      </a:lnTo>
                      <a:cubicBezTo>
                        <a:pt x="3846848" y="1882908"/>
                        <a:pt x="4028399" y="2238646"/>
                        <a:pt x="4028399" y="2636788"/>
                      </a:cubicBezTo>
                      <a:cubicBezTo>
                        <a:pt x="4028399" y="3256120"/>
                        <a:pt x="3589090" y="3772846"/>
                        <a:pt x="3005086" y="3892350"/>
                      </a:cubicBezTo>
                      <a:lnTo>
                        <a:pt x="2950117" y="3900740"/>
                      </a:lnTo>
                      <a:lnTo>
                        <a:pt x="2743199" y="3911188"/>
                      </a:lnTo>
                      <a:lnTo>
                        <a:pt x="2547042" y="3901283"/>
                      </a:lnTo>
                      <a:lnTo>
                        <a:pt x="2547042" y="3901283"/>
                      </a:lnTo>
                      <a:lnTo>
                        <a:pt x="2462724" y="3897025"/>
                      </a:lnTo>
                      <a:cubicBezTo>
                        <a:pt x="1079448" y="3756546"/>
                        <a:pt x="0" y="2588327"/>
                        <a:pt x="0" y="1167988"/>
                      </a:cubicBezTo>
                      <a:cubicBezTo>
                        <a:pt x="0" y="789231"/>
                        <a:pt x="76761" y="428402"/>
                        <a:pt x="215574" y="100211"/>
                      </a:cubicBezTo>
                      <a:close/>
                    </a:path>
                  </a:pathLst>
                </a:custGeom>
                <a:solidFill>
                  <a:srgbClr val="FEB620"/>
                </a:solidFill>
                <a:ln w="57150" cap="flat" cmpd="sng" algn="ctr">
                  <a:solidFill>
                    <a:srgbClr val="A2054B">
                      <a:alpha val="5000"/>
                    </a:srgbClr>
                  </a:solidFill>
                  <a:prstDash val="solid"/>
                </a:ln>
                <a:effectLst>
                  <a:innerShdw blurRad="762000">
                    <a:srgbClr val="FFFFFF"/>
                  </a:innerShdw>
                </a:effectLst>
              </p:spPr>
              <p:txBody>
                <a:bodyPr wrap="square" rtlCol="0" anchor="ctr">
                  <a:no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dirty="0">
                    <a:ln>
                      <a:noFill/>
                    </a:ln>
                    <a:solidFill>
                      <a:prstClr val="white"/>
                    </a:solidFill>
                    <a:effectLst/>
                    <a:uLnTx/>
                    <a:uFillTx/>
                    <a:latin typeface="Aptos" panose="02110004020202020204"/>
                    <a:ea typeface="+mn-ea"/>
                    <a:cs typeface="+mn-cs"/>
                    <a:sym typeface="Arial"/>
                  </a:endParaRPr>
                </a:p>
              </p:txBody>
            </p:sp>
            <p:sp>
              <p:nvSpPr>
                <p:cNvPr id="25" name="Forma libre: forma 24">
                  <a:extLst>
                    <a:ext uri="{FF2B5EF4-FFF2-40B4-BE49-F238E27FC236}">
                      <a16:creationId xmlns:a16="http://schemas.microsoft.com/office/drawing/2014/main" id="{BC903F32-6CCE-B93F-1E8E-22CDDE32A5C5}"/>
                    </a:ext>
                  </a:extLst>
                </p:cNvPr>
                <p:cNvSpPr/>
                <p:nvPr/>
              </p:nvSpPr>
              <p:spPr>
                <a:xfrm>
                  <a:off x="6296749" y="3742308"/>
                  <a:ext cx="171267" cy="97465"/>
                </a:xfrm>
                <a:custGeom>
                  <a:avLst/>
                  <a:gdLst>
                    <a:gd name="connsiteX0" fmla="*/ 0 w 171267"/>
                    <a:gd name="connsiteY0" fmla="*/ 0 h 97465"/>
                    <a:gd name="connsiteX1" fmla="*/ 59320 w 171267"/>
                    <a:gd name="connsiteY1" fmla="*/ 28575 h 97465"/>
                    <a:gd name="connsiteX2" fmla="*/ 164988 w 171267"/>
                    <a:gd name="connsiteY2" fmla="*/ 92770 h 97465"/>
                    <a:gd name="connsiteX3" fmla="*/ 171267 w 171267"/>
                    <a:gd name="connsiteY3" fmla="*/ 97465 h 97465"/>
                    <a:gd name="connsiteX4" fmla="*/ 111946 w 171267"/>
                    <a:gd name="connsiteY4" fmla="*/ 68889 h 97465"/>
                    <a:gd name="connsiteX5" fmla="*/ 6278 w 171267"/>
                    <a:gd name="connsiteY5" fmla="*/ 4694 h 97465"/>
                    <a:gd name="connsiteX6" fmla="*/ 0 w 171267"/>
                    <a:gd name="connsiteY6" fmla="*/ 0 h 9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67" h="97465">
                      <a:moveTo>
                        <a:pt x="0" y="0"/>
                      </a:moveTo>
                      <a:lnTo>
                        <a:pt x="59320" y="28575"/>
                      </a:lnTo>
                      <a:cubicBezTo>
                        <a:pt x="95639" y="48305"/>
                        <a:pt x="130897" y="69739"/>
                        <a:pt x="164988" y="92770"/>
                      </a:cubicBezTo>
                      <a:lnTo>
                        <a:pt x="171267" y="97465"/>
                      </a:lnTo>
                      <a:lnTo>
                        <a:pt x="111946" y="68889"/>
                      </a:lnTo>
                      <a:cubicBezTo>
                        <a:pt x="75628" y="49159"/>
                        <a:pt x="40369" y="27725"/>
                        <a:pt x="6278" y="4694"/>
                      </a:cubicBezTo>
                      <a:lnTo>
                        <a:pt x="0" y="0"/>
                      </a:lnTo>
                      <a:close/>
                    </a:path>
                  </a:pathLst>
                </a:custGeom>
                <a:solidFill>
                  <a:srgbClr val="222221"/>
                </a:solidFill>
                <a:ln w="25400" cap="flat" cmpd="sng" algn="ctr">
                  <a:solidFill>
                    <a:srgbClr val="A2054B">
                      <a:alpha val="5000"/>
                    </a:srgbClr>
                  </a:solidFill>
                  <a:prstDash val="solid"/>
                </a:ln>
                <a:effectLst>
                  <a:innerShdw blurRad="762000">
                    <a:srgbClr val="FFFFFF">
                      <a:lumMod val="75000"/>
                      <a:lumOff val="25000"/>
                    </a:srgbClr>
                  </a:innerShdw>
                </a:effectLst>
              </p:spPr>
              <p:txBody>
                <a:bodyPr wrap="square" rtlCol="0" anchor="ctr">
                  <a:no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a:ln>
                      <a:noFill/>
                    </a:ln>
                    <a:solidFill>
                      <a:prstClr val="white"/>
                    </a:solidFill>
                    <a:effectLst/>
                    <a:uLnTx/>
                    <a:uFillTx/>
                    <a:latin typeface="Aptos" panose="02110004020202020204"/>
                    <a:ea typeface="+mn-ea"/>
                    <a:cs typeface="+mn-cs"/>
                    <a:sym typeface="Arial"/>
                  </a:endParaRPr>
                </a:p>
              </p:txBody>
            </p:sp>
            <p:sp>
              <p:nvSpPr>
                <p:cNvPr id="26" name="Forma libre: forma 25">
                  <a:extLst>
                    <a:ext uri="{FF2B5EF4-FFF2-40B4-BE49-F238E27FC236}">
                      <a16:creationId xmlns:a16="http://schemas.microsoft.com/office/drawing/2014/main" id="{A80D93DA-F143-75F5-7C50-8CDF445F6C18}"/>
                    </a:ext>
                  </a:extLst>
                </p:cNvPr>
                <p:cNvSpPr/>
                <p:nvPr/>
              </p:nvSpPr>
              <p:spPr>
                <a:xfrm>
                  <a:off x="5545425" y="6161752"/>
                  <a:ext cx="403075" cy="17648"/>
                </a:xfrm>
                <a:custGeom>
                  <a:avLst/>
                  <a:gdLst>
                    <a:gd name="connsiteX0" fmla="*/ 403075 w 403075"/>
                    <a:gd name="connsiteY0" fmla="*/ 0 h 17648"/>
                    <a:gd name="connsiteX1" fmla="*/ 330793 w 403075"/>
                    <a:gd name="connsiteY1" fmla="*/ 11031 h 17648"/>
                    <a:gd name="connsiteX2" fmla="*/ 199757 w 403075"/>
                    <a:gd name="connsiteY2" fmla="*/ 17648 h 17648"/>
                    <a:gd name="connsiteX3" fmla="*/ 68721 w 403075"/>
                    <a:gd name="connsiteY3" fmla="*/ 11031 h 17648"/>
                    <a:gd name="connsiteX4" fmla="*/ 0 w 403075"/>
                    <a:gd name="connsiteY4" fmla="*/ 543 h 17648"/>
                    <a:gd name="connsiteX5" fmla="*/ 196157 w 403075"/>
                    <a:gd name="connsiteY5" fmla="*/ 10448 h 17648"/>
                    <a:gd name="connsiteX6" fmla="*/ 403075 w 403075"/>
                    <a:gd name="connsiteY6" fmla="*/ 0 h 1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17648">
                      <a:moveTo>
                        <a:pt x="403075" y="0"/>
                      </a:moveTo>
                      <a:lnTo>
                        <a:pt x="330793" y="11031"/>
                      </a:lnTo>
                      <a:cubicBezTo>
                        <a:pt x="287710" y="15407"/>
                        <a:pt x="243995" y="17648"/>
                        <a:pt x="199757" y="17648"/>
                      </a:cubicBezTo>
                      <a:cubicBezTo>
                        <a:pt x="155519" y="17648"/>
                        <a:pt x="111805" y="15407"/>
                        <a:pt x="68721" y="11031"/>
                      </a:cubicBezTo>
                      <a:lnTo>
                        <a:pt x="0" y="543"/>
                      </a:lnTo>
                      <a:lnTo>
                        <a:pt x="196157" y="10448"/>
                      </a:lnTo>
                      <a:lnTo>
                        <a:pt x="403075" y="0"/>
                      </a:lnTo>
                      <a:close/>
                    </a:path>
                  </a:pathLst>
                </a:custGeom>
                <a:solidFill>
                  <a:srgbClr val="222221"/>
                </a:solidFill>
                <a:ln w="25400" cap="flat" cmpd="sng" algn="ctr">
                  <a:solidFill>
                    <a:srgbClr val="A2054B">
                      <a:alpha val="5000"/>
                    </a:srgbClr>
                  </a:solidFill>
                  <a:prstDash val="solid"/>
                </a:ln>
                <a:effectLst>
                  <a:innerShdw blurRad="762000">
                    <a:srgbClr val="FFFFFF">
                      <a:lumMod val="75000"/>
                      <a:lumOff val="25000"/>
                    </a:srgbClr>
                  </a:innerShdw>
                </a:effectLst>
              </p:spPr>
              <p:txBody>
                <a:bodyPr wrap="square" rtlCol="0" anchor="ctr">
                  <a:no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a:ln>
                      <a:noFill/>
                    </a:ln>
                    <a:solidFill>
                      <a:prstClr val="white"/>
                    </a:solidFill>
                    <a:effectLst/>
                    <a:uLnTx/>
                    <a:uFillTx/>
                    <a:latin typeface="Aptos" panose="02110004020202020204"/>
                    <a:ea typeface="+mn-ea"/>
                    <a:cs typeface="+mn-cs"/>
                    <a:sym typeface="Arial"/>
                  </a:endParaRPr>
                </a:p>
              </p:txBody>
            </p:sp>
          </p:grpSp>
          <p:pic>
            <p:nvPicPr>
              <p:cNvPr id="19" name="Gráfico 18" descr="Insignia 3 con relleno sólido">
                <a:extLst>
                  <a:ext uri="{FF2B5EF4-FFF2-40B4-BE49-F238E27FC236}">
                    <a16:creationId xmlns:a16="http://schemas.microsoft.com/office/drawing/2014/main" id="{D8A44C79-282C-9FB8-5E9B-96C24F84050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19776715">
                <a:off x="3369760" y="1943697"/>
                <a:ext cx="914399" cy="914400"/>
              </a:xfrm>
              <a:prstGeom prst="rect">
                <a:avLst/>
              </a:prstGeom>
            </p:spPr>
          </p:pic>
          <p:pic>
            <p:nvPicPr>
              <p:cNvPr id="20" name="Gráfico 19" descr="Insignia 1 con relleno sólido">
                <a:extLst>
                  <a:ext uri="{FF2B5EF4-FFF2-40B4-BE49-F238E27FC236}">
                    <a16:creationId xmlns:a16="http://schemas.microsoft.com/office/drawing/2014/main" id="{C49B5D10-10F6-1A17-47BC-5196E101D10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9776715">
                <a:off x="5218234" y="1413340"/>
                <a:ext cx="914400" cy="914400"/>
              </a:xfrm>
              <a:prstGeom prst="rect">
                <a:avLst/>
              </a:prstGeom>
            </p:spPr>
          </p:pic>
          <p:pic>
            <p:nvPicPr>
              <p:cNvPr id="21" name="Gráfico 20" descr="Insignia con relleno sólido">
                <a:extLst>
                  <a:ext uri="{FF2B5EF4-FFF2-40B4-BE49-F238E27FC236}">
                    <a16:creationId xmlns:a16="http://schemas.microsoft.com/office/drawing/2014/main" id="{DFC2A362-4F1F-20F1-1A7C-375C9629087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19776715">
                <a:off x="4800629" y="3243203"/>
                <a:ext cx="910961" cy="917851"/>
              </a:xfrm>
              <a:prstGeom prst="rect">
                <a:avLst/>
              </a:prstGeom>
            </p:spPr>
          </p:pic>
        </p:grpSp>
        <p:pic>
          <p:nvPicPr>
            <p:cNvPr id="28" name="Imagen 27">
              <a:extLst>
                <a:ext uri="{FF2B5EF4-FFF2-40B4-BE49-F238E27FC236}">
                  <a16:creationId xmlns:a16="http://schemas.microsoft.com/office/drawing/2014/main" id="{2485B7B1-39A4-66C2-E500-EFF4DED42AB9}"/>
                </a:ext>
              </a:extLst>
            </p:cNvPr>
            <p:cNvPicPr>
              <a:picLocks noChangeAspect="1"/>
            </p:cNvPicPr>
            <p:nvPr/>
          </p:nvPicPr>
          <p:blipFill>
            <a:blip r:embed="rId8"/>
            <a:stretch>
              <a:fillRect/>
            </a:stretch>
          </p:blipFill>
          <p:spPr>
            <a:xfrm>
              <a:off x="5104675" y="7192711"/>
              <a:ext cx="1222327" cy="1222327"/>
            </a:xfrm>
            <a:prstGeom prst="rect">
              <a:avLst/>
            </a:prstGeom>
          </p:spPr>
        </p:pic>
        <p:pic>
          <p:nvPicPr>
            <p:cNvPr id="30" name="Imagen 29">
              <a:extLst>
                <a:ext uri="{FF2B5EF4-FFF2-40B4-BE49-F238E27FC236}">
                  <a16:creationId xmlns:a16="http://schemas.microsoft.com/office/drawing/2014/main" id="{B01B58EE-0551-15EA-5CE4-7E97A2412EF9}"/>
                </a:ext>
              </a:extLst>
            </p:cNvPr>
            <p:cNvPicPr>
              <a:picLocks noChangeAspect="1"/>
            </p:cNvPicPr>
            <p:nvPr/>
          </p:nvPicPr>
          <p:blipFill>
            <a:blip r:embed="rId9"/>
            <a:stretch>
              <a:fillRect/>
            </a:stretch>
          </p:blipFill>
          <p:spPr>
            <a:xfrm>
              <a:off x="1321510" y="6676769"/>
              <a:ext cx="1219200" cy="1219200"/>
            </a:xfrm>
            <a:prstGeom prst="rect">
              <a:avLst/>
            </a:prstGeom>
          </p:spPr>
        </p:pic>
        <p:pic>
          <p:nvPicPr>
            <p:cNvPr id="32" name="Imagen 31">
              <a:extLst>
                <a:ext uri="{FF2B5EF4-FFF2-40B4-BE49-F238E27FC236}">
                  <a16:creationId xmlns:a16="http://schemas.microsoft.com/office/drawing/2014/main" id="{82B0D221-287A-5A4D-DFCF-65C3308B4557}"/>
                </a:ext>
              </a:extLst>
            </p:cNvPr>
            <p:cNvPicPr>
              <a:picLocks noChangeAspect="1"/>
            </p:cNvPicPr>
            <p:nvPr/>
          </p:nvPicPr>
          <p:blipFill>
            <a:blip r:embed="rId10"/>
            <a:stretch>
              <a:fillRect/>
            </a:stretch>
          </p:blipFill>
          <p:spPr>
            <a:xfrm>
              <a:off x="3658930" y="3693124"/>
              <a:ext cx="1471093" cy="1471093"/>
            </a:xfrm>
            <a:prstGeom prst="rect">
              <a:avLst/>
            </a:prstGeom>
          </p:spPr>
        </p:pic>
      </p:grpSp>
      <p:sp>
        <p:nvSpPr>
          <p:cNvPr id="33" name="Bocadillo: rectángulo con esquinas redondeadas 32">
            <a:extLst>
              <a:ext uri="{FF2B5EF4-FFF2-40B4-BE49-F238E27FC236}">
                <a16:creationId xmlns:a16="http://schemas.microsoft.com/office/drawing/2014/main" id="{89381C34-0DB4-4FA6-E9B8-17493BABA783}"/>
              </a:ext>
            </a:extLst>
          </p:cNvPr>
          <p:cNvSpPr/>
          <p:nvPr/>
        </p:nvSpPr>
        <p:spPr>
          <a:xfrm>
            <a:off x="14014450" y="5130097"/>
            <a:ext cx="5667544" cy="4757751"/>
          </a:xfrm>
          <a:prstGeom prst="wedgeRoundRectCallout">
            <a:avLst>
              <a:gd name="adj1" fmla="val -77749"/>
              <a:gd name="adj2" fmla="val -31306"/>
              <a:gd name="adj3" fmla="val 16667"/>
            </a:avLst>
          </a:prstGeom>
          <a:solidFill>
            <a:schemeClr val="tx1">
              <a:alpha val="2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ALCANCE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VetSys será un sistema web para la Clínica Veterinaria Alonkura, diseñado para gestionar fichas médicas, citas y notificaciones automáticas de manera eficiente. Con una interfaz segura y accesible, priorizará funcionalidades críticas para el personal de la clínica y los dueños de mascotas, adaptándose al feedback durante su desarrollo.</a:t>
            </a:r>
            <a:endPar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Bocadillo: rectángulo con esquinas redondeadas 35">
            <a:extLst>
              <a:ext uri="{FF2B5EF4-FFF2-40B4-BE49-F238E27FC236}">
                <a16:creationId xmlns:a16="http://schemas.microsoft.com/office/drawing/2014/main" id="{8AD649EF-F9EF-E3E5-C45C-28028A6401BB}"/>
              </a:ext>
            </a:extLst>
          </p:cNvPr>
          <p:cNvSpPr/>
          <p:nvPr/>
        </p:nvSpPr>
        <p:spPr>
          <a:xfrm>
            <a:off x="574040" y="2644775"/>
            <a:ext cx="5617403" cy="2298607"/>
          </a:xfrm>
          <a:prstGeom prst="wedgeRoundRectCallout">
            <a:avLst>
              <a:gd name="adj1" fmla="val 83790"/>
              <a:gd name="adj2" fmla="val 40195"/>
              <a:gd name="adj3" fmla="val 16667"/>
            </a:avLst>
          </a:prstGeom>
          <a:solidFill>
            <a:srgbClr val="025AB2">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400" b="1" dirty="0">
                <a:solidFill>
                  <a:srgbClr val="012C56"/>
                </a:solidFill>
                <a:latin typeface="Arial" panose="020B0604020202020204" pitchFamily="34" charset="0"/>
                <a:cs typeface="Arial" panose="020B0604020202020204" pitchFamily="34" charset="0"/>
              </a:rPr>
              <a:t>SUPUESTOS</a:t>
            </a:r>
            <a:endParaRPr kumimoji="0" lang="es-ES" sz="2400" b="1" i="0" u="none" strike="noStrike" kern="1200" cap="none" spc="0" normalizeH="0" baseline="0" noProof="0" dirty="0">
              <a:ln>
                <a:noFill/>
              </a:ln>
              <a:solidFill>
                <a:srgbClr val="012C56"/>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40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Acceso al sistema</a:t>
            </a:r>
            <a:endParaRPr lang="es-ES" sz="2400" i="1" dirty="0">
              <a:solidFill>
                <a:schemeClr val="tx1"/>
              </a:solidFill>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Uso de dispositivos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Capacitación del personal</a:t>
            </a:r>
          </a:p>
          <a:p>
            <a:pPr marR="0" lvl="0" algn="l" defTabSz="914400" rtl="0" eaLnBrk="1" fontAlgn="auto" latinLnBrk="0" hangingPunct="1">
              <a:lnSpc>
                <a:spcPct val="100000"/>
              </a:lnSpc>
              <a:spcBef>
                <a:spcPts val="0"/>
              </a:spcBef>
              <a:spcAft>
                <a:spcPts val="0"/>
              </a:spcAft>
              <a:buClrTx/>
              <a:buSzTx/>
              <a:tabLst/>
              <a:defRPr/>
            </a:pPr>
            <a:endParaRPr kumimoji="0" lang="es-E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7" name="Bocadillo: rectángulo con esquinas redondeadas 36">
            <a:extLst>
              <a:ext uri="{FF2B5EF4-FFF2-40B4-BE49-F238E27FC236}">
                <a16:creationId xmlns:a16="http://schemas.microsoft.com/office/drawing/2014/main" id="{7F5FD6CF-C421-4841-1E68-7C0E83158119}"/>
              </a:ext>
            </a:extLst>
          </p:cNvPr>
          <p:cNvSpPr/>
          <p:nvPr/>
        </p:nvSpPr>
        <p:spPr>
          <a:xfrm>
            <a:off x="562003" y="7338052"/>
            <a:ext cx="5629440" cy="2547474"/>
          </a:xfrm>
          <a:prstGeom prst="wedgeRoundRectCallout">
            <a:avLst>
              <a:gd name="adj1" fmla="val 99586"/>
              <a:gd name="adj2" fmla="val -13965"/>
              <a:gd name="adj3" fmla="val 16667"/>
            </a:avLst>
          </a:prstGeom>
          <a:solidFill>
            <a:srgbClr val="E99C01">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RESTRICCIONES</a:t>
            </a: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s-CL"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4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Tiempo</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4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Costo</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4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Alcance Adaptativo</a:t>
            </a:r>
            <a:endParaRPr kumimoji="0" lang="es-CL" sz="24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es-CL" dirty="0"/>
          </a:p>
        </p:txBody>
      </p:sp>
    </p:spTree>
    <p:extLst>
      <p:ext uri="{BB962C8B-B14F-4D97-AF65-F5344CB8AC3E}">
        <p14:creationId xmlns:p14="http://schemas.microsoft.com/office/powerpoint/2010/main" val="54320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35"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2000"/>
                                        <p:tgtEl>
                                          <p:spTgt spid="35"/>
                                        </p:tgtEl>
                                      </p:cBhvr>
                                    </p:animEffect>
                                    <p:anim calcmode="lin" valueType="num">
                                      <p:cBhvr>
                                        <p:cTn id="20" dur="2000" fill="hold"/>
                                        <p:tgtEl>
                                          <p:spTgt spid="35"/>
                                        </p:tgtEl>
                                        <p:attrNameLst>
                                          <p:attrName>style.rotation</p:attrName>
                                        </p:attrNameLst>
                                      </p:cBhvr>
                                      <p:tavLst>
                                        <p:tav tm="0">
                                          <p:val>
                                            <p:fltVal val="720"/>
                                          </p:val>
                                        </p:tav>
                                        <p:tav tm="100000">
                                          <p:val>
                                            <p:fltVal val="0"/>
                                          </p:val>
                                        </p:tav>
                                      </p:tavLst>
                                    </p:anim>
                                    <p:anim calcmode="lin" valueType="num">
                                      <p:cBhvr>
                                        <p:cTn id="21" dur="2000" fill="hold"/>
                                        <p:tgtEl>
                                          <p:spTgt spid="35"/>
                                        </p:tgtEl>
                                        <p:attrNameLst>
                                          <p:attrName>ppt_h</p:attrName>
                                        </p:attrNameLst>
                                      </p:cBhvr>
                                      <p:tavLst>
                                        <p:tav tm="0">
                                          <p:val>
                                            <p:fltVal val="0"/>
                                          </p:val>
                                        </p:tav>
                                        <p:tav tm="100000">
                                          <p:val>
                                            <p:strVal val="#ppt_h"/>
                                          </p:val>
                                        </p:tav>
                                      </p:tavLst>
                                    </p:anim>
                                    <p:anim calcmode="lin" valueType="num">
                                      <p:cBhvr>
                                        <p:cTn id="22" dur="2000" fill="hold"/>
                                        <p:tgtEl>
                                          <p:spTgt spid="35"/>
                                        </p:tgtEl>
                                        <p:attrNameLst>
                                          <p:attrName>ppt_w</p:attrName>
                                        </p:attrNameLst>
                                      </p:cBhvr>
                                      <p:tavLst>
                                        <p:tav tm="0">
                                          <p:val>
                                            <p:fltVal val="0"/>
                                          </p:val>
                                        </p:tav>
                                        <p:tav tm="100000">
                                          <p:val>
                                            <p:strVal val="#ppt_w"/>
                                          </p:val>
                                        </p:tav>
                                      </p:tavLst>
                                    </p:anim>
                                  </p:childTnLst>
                                </p:cTn>
                              </p:par>
                            </p:childTnLst>
                          </p:cTn>
                        </p:par>
                        <p:par>
                          <p:cTn id="23" fill="hold">
                            <p:stCondLst>
                              <p:cond delay="3000"/>
                            </p:stCondLst>
                            <p:childTnLst>
                              <p:par>
                                <p:cTn id="24" presetID="53" presetClass="entr" presetSubtype="16"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childTnLst>
                          </p:cTn>
                        </p:par>
                        <p:par>
                          <p:cTn id="29" fill="hold">
                            <p:stCondLst>
                              <p:cond delay="3500"/>
                            </p:stCondLst>
                            <p:childTnLst>
                              <p:par>
                                <p:cTn id="30" presetID="53" presetClass="entr" presetSubtype="16"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childTnLst>
                          </p:cTn>
                        </p:par>
                        <p:par>
                          <p:cTn id="35" fill="hold">
                            <p:stCondLst>
                              <p:cond delay="4000"/>
                            </p:stCondLst>
                            <p:childTnLst>
                              <p:par>
                                <p:cTn id="36" presetID="53" presetClass="entr" presetSubtype="16"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P spid="33"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81A06-E664-F4B5-7320-7D9225EE36E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5FC0229-F3D7-4AD1-FB33-5B775A84CD41}"/>
              </a:ext>
            </a:extLst>
          </p:cNvPr>
          <p:cNvSpPr>
            <a:spLocks noGrp="1"/>
          </p:cNvSpPr>
          <p:nvPr>
            <p:ph type="title"/>
          </p:nvPr>
        </p:nvSpPr>
        <p:spPr>
          <a:xfrm>
            <a:off x="1365250" y="8291363"/>
            <a:ext cx="6048240" cy="1661993"/>
          </a:xfrm>
        </p:spPr>
        <p:txBody>
          <a:bodyPr/>
          <a:lstStyle/>
          <a:p>
            <a:r>
              <a:rPr lang="es-CL" dirty="0"/>
              <a:t>METODOLOGÍA DEL PROYECTO</a:t>
            </a:r>
          </a:p>
        </p:txBody>
      </p:sp>
      <p:sp>
        <p:nvSpPr>
          <p:cNvPr id="3" name="Marcador de texto 2">
            <a:extLst>
              <a:ext uri="{FF2B5EF4-FFF2-40B4-BE49-F238E27FC236}">
                <a16:creationId xmlns:a16="http://schemas.microsoft.com/office/drawing/2014/main" id="{78684B0A-E075-C1FD-0A28-48C011AFFA1E}"/>
              </a:ext>
            </a:extLst>
          </p:cNvPr>
          <p:cNvSpPr>
            <a:spLocks noGrp="1"/>
          </p:cNvSpPr>
          <p:nvPr>
            <p:ph type="body" sz="quarter" idx="10"/>
          </p:nvPr>
        </p:nvSpPr>
        <p:spPr>
          <a:xfrm>
            <a:off x="9518650" y="8626475"/>
            <a:ext cx="8519579" cy="553998"/>
          </a:xfrm>
        </p:spPr>
        <p:txBody>
          <a:bodyPr/>
          <a:lstStyle/>
          <a:p>
            <a:r>
              <a:rPr lang="es-CL" sz="3600" dirty="0"/>
              <a:t>Sistema de Gestión Veterinaria “VetSys”</a:t>
            </a:r>
          </a:p>
        </p:txBody>
      </p:sp>
      <p:pic>
        <p:nvPicPr>
          <p:cNvPr id="5" name="Imagen 4">
            <a:extLst>
              <a:ext uri="{FF2B5EF4-FFF2-40B4-BE49-F238E27FC236}">
                <a16:creationId xmlns:a16="http://schemas.microsoft.com/office/drawing/2014/main" id="{1CF652FA-C987-1B2E-E5B3-8B7A664D1A06}"/>
              </a:ext>
            </a:extLst>
          </p:cNvPr>
          <p:cNvPicPr>
            <a:picLocks noChangeAspect="1"/>
          </p:cNvPicPr>
          <p:nvPr/>
        </p:nvPicPr>
        <p:blipFill>
          <a:blip r:embed="rId2"/>
          <a:stretch>
            <a:fillRect/>
          </a:stretch>
        </p:blipFill>
        <p:spPr>
          <a:xfrm>
            <a:off x="0" y="-1"/>
            <a:ext cx="20104100" cy="7331075"/>
          </a:xfrm>
          <a:prstGeom prst="rect">
            <a:avLst/>
          </a:prstGeom>
        </p:spPr>
      </p:pic>
    </p:spTree>
    <p:extLst>
      <p:ext uri="{BB962C8B-B14F-4D97-AF65-F5344CB8AC3E}">
        <p14:creationId xmlns:p14="http://schemas.microsoft.com/office/powerpoint/2010/main" val="2375446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10A51-F1C7-14A2-70D0-5A47F0FA7794}"/>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33A4A829-96CB-1A53-A4C3-8EB9F6A1B5DF}"/>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72F8815C-37CE-DCC8-4854-A9302F0C7538}"/>
              </a:ext>
            </a:extLst>
          </p:cNvPr>
          <p:cNvSpPr txBox="1"/>
          <p:nvPr/>
        </p:nvSpPr>
        <p:spPr>
          <a:xfrm>
            <a:off x="6613525" y="1106755"/>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METODOLOGÍA DE TRABAJO</a:t>
            </a:r>
          </a:p>
        </p:txBody>
      </p:sp>
      <p:sp>
        <p:nvSpPr>
          <p:cNvPr id="5" name="Rectángulo 4">
            <a:extLst>
              <a:ext uri="{FF2B5EF4-FFF2-40B4-BE49-F238E27FC236}">
                <a16:creationId xmlns:a16="http://schemas.microsoft.com/office/drawing/2014/main" id="{AA14516D-0985-E3E2-1BE4-6C59F09F19D5}"/>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10" name="Grupo 9">
            <a:extLst>
              <a:ext uri="{FF2B5EF4-FFF2-40B4-BE49-F238E27FC236}">
                <a16:creationId xmlns:a16="http://schemas.microsoft.com/office/drawing/2014/main" id="{E9A42047-F3DD-2A07-B3FF-6DDB522AD5C5}"/>
              </a:ext>
            </a:extLst>
          </p:cNvPr>
          <p:cNvGrpSpPr/>
          <p:nvPr/>
        </p:nvGrpSpPr>
        <p:grpSpPr>
          <a:xfrm>
            <a:off x="3041650" y="2911475"/>
            <a:ext cx="5638800" cy="6477000"/>
            <a:chOff x="3041650" y="2911475"/>
            <a:chExt cx="5638800" cy="6477000"/>
          </a:xfrm>
        </p:grpSpPr>
        <p:sp>
          <p:nvSpPr>
            <p:cNvPr id="3" name="Rectángulo: esquinas redondeadas 2">
              <a:extLst>
                <a:ext uri="{FF2B5EF4-FFF2-40B4-BE49-F238E27FC236}">
                  <a16:creationId xmlns:a16="http://schemas.microsoft.com/office/drawing/2014/main" id="{04CD8F6F-298F-3388-C2DB-576F31D59813}"/>
                </a:ext>
              </a:extLst>
            </p:cNvPr>
            <p:cNvSpPr>
              <a:spLocks/>
            </p:cNvSpPr>
            <p:nvPr/>
          </p:nvSpPr>
          <p:spPr>
            <a:xfrm>
              <a:off x="3041650" y="2911475"/>
              <a:ext cx="5638800" cy="647700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400" b="1" dirty="0">
                <a:latin typeface="Arial" panose="020B0604020202020204" pitchFamily="34" charset="0"/>
                <a:cs typeface="Arial" panose="020B0604020202020204" pitchFamily="34" charset="0"/>
              </a:endParaRPr>
            </a:p>
            <a:p>
              <a:pPr algn="ctr"/>
              <a:endParaRPr lang="es-ES" sz="2400" b="1" dirty="0">
                <a:latin typeface="Arial" panose="020B0604020202020204" pitchFamily="34" charset="0"/>
                <a:cs typeface="Arial" panose="020B0604020202020204" pitchFamily="34" charset="0"/>
              </a:endParaRPr>
            </a:p>
            <a:p>
              <a:pPr algn="ctr"/>
              <a:endParaRPr lang="es-ES" sz="2400" b="1" dirty="0">
                <a:latin typeface="Arial" panose="020B0604020202020204" pitchFamily="34" charset="0"/>
                <a:cs typeface="Arial" panose="020B0604020202020204" pitchFamily="34" charset="0"/>
              </a:endParaRPr>
            </a:p>
            <a:p>
              <a:pPr algn="ctr"/>
              <a:endParaRPr lang="es-ES" sz="2400" b="1" dirty="0">
                <a:latin typeface="Arial" panose="020B0604020202020204" pitchFamily="34" charset="0"/>
                <a:cs typeface="Arial" panose="020B0604020202020204" pitchFamily="34" charset="0"/>
              </a:endParaRPr>
            </a:p>
            <a:p>
              <a:pPr algn="ctr"/>
              <a:endParaRPr lang="es-ES" sz="2400" b="1" dirty="0">
                <a:latin typeface="Arial" panose="020B0604020202020204" pitchFamily="34" charset="0"/>
                <a:cs typeface="Arial" panose="020B0604020202020204" pitchFamily="34" charset="0"/>
              </a:endParaRPr>
            </a:p>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METODOLOGÍA ÁGIL SCRUM</a:t>
              </a:r>
            </a:p>
            <a:p>
              <a:pPr algn="just"/>
              <a:endParaRPr lang="es-ES" sz="2400" b="1" dirty="0">
                <a:latin typeface="Arial" panose="020B0604020202020204" pitchFamily="34" charset="0"/>
                <a:cs typeface="Arial" panose="020B0604020202020204" pitchFamily="34" charset="0"/>
              </a:endParaRPr>
            </a:p>
            <a:p>
              <a:pPr algn="just"/>
              <a:r>
                <a:rPr lang="es-ES" sz="2400" dirty="0">
                  <a:latin typeface="Arial" panose="020B0604020202020204" pitchFamily="34" charset="0"/>
                  <a:cs typeface="Arial" panose="020B0604020202020204" pitchFamily="34" charset="0"/>
                </a:rPr>
                <a:t>Scrum es una metodología ágil que utiliza Sprints iterativos para entregar incrementos funcionales del producto. El equipo se organiza en roles (Product Owner, Scrum Master y Development Team) y realiza reuniones diarias para asegurar transparencia y colaboración.</a:t>
              </a:r>
              <a:endParaRPr lang="es-CL" sz="2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BED2F900-5495-E465-EBD2-83E2F3205D21}"/>
                </a:ext>
              </a:extLst>
            </p:cNvPr>
            <p:cNvPicPr>
              <a:picLocks noChangeAspect="1"/>
            </p:cNvPicPr>
            <p:nvPr/>
          </p:nvPicPr>
          <p:blipFill>
            <a:blip r:embed="rId2"/>
            <a:stretch>
              <a:fillRect/>
            </a:stretch>
          </p:blipFill>
          <p:spPr>
            <a:xfrm>
              <a:off x="4794250" y="2911475"/>
              <a:ext cx="2133600" cy="2133600"/>
            </a:xfrm>
            <a:prstGeom prst="rect">
              <a:avLst/>
            </a:prstGeom>
            <a:effectLst>
              <a:outerShdw blurRad="50800" dist="38100" dir="2700000" algn="tl" rotWithShape="0">
                <a:prstClr val="black">
                  <a:alpha val="40000"/>
                </a:prstClr>
              </a:outerShdw>
            </a:effectLst>
          </p:spPr>
        </p:pic>
      </p:grpSp>
      <p:grpSp>
        <p:nvGrpSpPr>
          <p:cNvPr id="11" name="Grupo 10">
            <a:extLst>
              <a:ext uri="{FF2B5EF4-FFF2-40B4-BE49-F238E27FC236}">
                <a16:creationId xmlns:a16="http://schemas.microsoft.com/office/drawing/2014/main" id="{FA27D718-6E6A-7C5B-430A-F3EBF6413E34}"/>
              </a:ext>
            </a:extLst>
          </p:cNvPr>
          <p:cNvGrpSpPr/>
          <p:nvPr/>
        </p:nvGrpSpPr>
        <p:grpSpPr>
          <a:xfrm>
            <a:off x="10890252" y="2911475"/>
            <a:ext cx="5638800" cy="6477000"/>
            <a:chOff x="10890252" y="2911475"/>
            <a:chExt cx="5638800" cy="6477000"/>
          </a:xfrm>
        </p:grpSpPr>
        <p:sp>
          <p:nvSpPr>
            <p:cNvPr id="4" name="Rectángulo: esquinas redondeadas 3">
              <a:extLst>
                <a:ext uri="{FF2B5EF4-FFF2-40B4-BE49-F238E27FC236}">
                  <a16:creationId xmlns:a16="http://schemas.microsoft.com/office/drawing/2014/main" id="{A07551F5-B3FF-9B53-C72A-A1B8B2B995BB}"/>
                </a:ext>
              </a:extLst>
            </p:cNvPr>
            <p:cNvSpPr>
              <a:spLocks/>
            </p:cNvSpPr>
            <p:nvPr/>
          </p:nvSpPr>
          <p:spPr>
            <a:xfrm>
              <a:off x="10890252" y="2911475"/>
              <a:ext cx="5638800" cy="64770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400" b="1" dirty="0">
                <a:solidFill>
                  <a:schemeClr val="tx1"/>
                </a:solidFill>
                <a:latin typeface="Arial" panose="020B0604020202020204" pitchFamily="34" charset="0"/>
                <a:cs typeface="Arial" panose="020B0604020202020204" pitchFamily="34" charset="0"/>
              </a:endParaRPr>
            </a:p>
            <a:p>
              <a:pPr algn="ctr"/>
              <a:endParaRPr lang="es-ES" sz="2400" b="1" dirty="0">
                <a:solidFill>
                  <a:schemeClr val="tx1"/>
                </a:solidFill>
                <a:latin typeface="Arial" panose="020B0604020202020204" pitchFamily="34" charset="0"/>
                <a:cs typeface="Arial" panose="020B0604020202020204" pitchFamily="34" charset="0"/>
              </a:endParaRPr>
            </a:p>
            <a:p>
              <a:pPr algn="ctr"/>
              <a:r>
                <a:rPr lang="es-ES" sz="24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BENEFICIOS</a:t>
              </a:r>
            </a:p>
            <a:p>
              <a:pPr marL="342900" indent="-342900" algn="ctr">
                <a:buFont typeface="Wingdings" panose="05000000000000000000" pitchFamily="2" charset="2"/>
                <a:buChar char="ü"/>
              </a:pPr>
              <a:endParaRPr lang="es-ES" sz="2400" dirty="0">
                <a:solidFill>
                  <a:schemeClr val="tx1"/>
                </a:solidFill>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ü"/>
              </a:pPr>
              <a:r>
                <a:rPr lang="es-ES" sz="2400" b="1" dirty="0">
                  <a:solidFill>
                    <a:schemeClr val="tx1"/>
                  </a:solidFill>
                  <a:latin typeface="Arial" panose="020B0604020202020204" pitchFamily="34" charset="0"/>
                  <a:cs typeface="Arial" panose="020B0604020202020204" pitchFamily="34" charset="0"/>
                </a:rPr>
                <a:t>Flexibilidad</a:t>
              </a:r>
            </a:p>
            <a:p>
              <a:pPr marL="342900" indent="-342900">
                <a:lnSpc>
                  <a:spcPct val="150000"/>
                </a:lnSpc>
                <a:buFont typeface="Wingdings" panose="05000000000000000000" pitchFamily="2" charset="2"/>
                <a:buChar char="ü"/>
              </a:pPr>
              <a:r>
                <a:rPr lang="es-ES" sz="2400" b="1" dirty="0">
                  <a:solidFill>
                    <a:schemeClr val="tx1"/>
                  </a:solidFill>
                  <a:latin typeface="Arial" panose="020B0604020202020204" pitchFamily="34" charset="0"/>
                  <a:cs typeface="Arial" panose="020B0604020202020204" pitchFamily="34" charset="0"/>
                </a:rPr>
                <a:t>Colaboración</a:t>
              </a:r>
            </a:p>
            <a:p>
              <a:pPr marL="342900" indent="-342900">
                <a:lnSpc>
                  <a:spcPct val="150000"/>
                </a:lnSpc>
                <a:buFont typeface="Wingdings" panose="05000000000000000000" pitchFamily="2" charset="2"/>
                <a:buChar char="ü"/>
              </a:pPr>
              <a:r>
                <a:rPr lang="es-ES" sz="2400" b="1" dirty="0">
                  <a:solidFill>
                    <a:schemeClr val="tx1"/>
                  </a:solidFill>
                  <a:latin typeface="Arial" panose="020B0604020202020204" pitchFamily="34" charset="0"/>
                  <a:cs typeface="Arial" panose="020B0604020202020204" pitchFamily="34" charset="0"/>
                </a:rPr>
                <a:t>Entregas frecuentes</a:t>
              </a:r>
            </a:p>
            <a:p>
              <a:pPr marL="342900" indent="-342900">
                <a:lnSpc>
                  <a:spcPct val="150000"/>
                </a:lnSpc>
                <a:buFont typeface="Wingdings" panose="05000000000000000000" pitchFamily="2" charset="2"/>
                <a:buChar char="ü"/>
              </a:pPr>
              <a:r>
                <a:rPr lang="es-ES" sz="2400" b="1" dirty="0">
                  <a:solidFill>
                    <a:schemeClr val="tx1"/>
                  </a:solidFill>
                  <a:latin typeface="Arial" panose="020B0604020202020204" pitchFamily="34" charset="0"/>
                  <a:cs typeface="Arial" panose="020B0604020202020204" pitchFamily="34" charset="0"/>
                </a:rPr>
                <a:t>Mejora continua</a:t>
              </a:r>
              <a:endParaRPr lang="es-CL" sz="2400" dirty="0">
                <a:solidFill>
                  <a:schemeClr val="tx1"/>
                </a:solidFill>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8E99B686-1564-2A89-BA2D-6B7FF2B19D4F}"/>
                </a:ext>
              </a:extLst>
            </p:cNvPr>
            <p:cNvPicPr>
              <a:picLocks noChangeAspect="1"/>
            </p:cNvPicPr>
            <p:nvPr/>
          </p:nvPicPr>
          <p:blipFill>
            <a:blip r:embed="rId3"/>
            <a:stretch>
              <a:fillRect/>
            </a:stretch>
          </p:blipFill>
          <p:spPr>
            <a:xfrm>
              <a:off x="12792933" y="3050465"/>
              <a:ext cx="1992381" cy="200024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5079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C0D37-F388-F4F5-11F6-51F1A3A51211}"/>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66F13E6B-D199-724A-89AC-82F0D3EC8685}"/>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CuadroTexto 29">
            <a:extLst>
              <a:ext uri="{FF2B5EF4-FFF2-40B4-BE49-F238E27FC236}">
                <a16:creationId xmlns:a16="http://schemas.microsoft.com/office/drawing/2014/main" id="{FE30EE91-E346-26F1-DB22-7A1862BB39DB}"/>
              </a:ext>
            </a:extLst>
          </p:cNvPr>
          <p:cNvSpPr txBox="1"/>
          <p:nvPr/>
        </p:nvSpPr>
        <p:spPr>
          <a:xfrm>
            <a:off x="755650" y="1169055"/>
            <a:ext cx="3657599" cy="523220"/>
          </a:xfrm>
          <a:prstGeom prst="rect">
            <a:avLst/>
          </a:prstGeom>
          <a:noFill/>
        </p:spPr>
        <p:txBody>
          <a:bodyPr wrap="square" rtlCol="0">
            <a:spAutoFit/>
          </a:bodyPr>
          <a:lstStyle/>
          <a:p>
            <a:r>
              <a:rPr lang="es-CL" sz="2800" b="1" dirty="0">
                <a:latin typeface="Arial" panose="020B0604020202020204" pitchFamily="34" charset="0"/>
                <a:cs typeface="Arial" panose="020B0604020202020204" pitchFamily="34" charset="0"/>
              </a:rPr>
              <a:t>Proyecto “VetSys”</a:t>
            </a:r>
          </a:p>
        </p:txBody>
      </p:sp>
      <p:sp>
        <p:nvSpPr>
          <p:cNvPr id="2" name="CuadroTexto 1">
            <a:extLst>
              <a:ext uri="{FF2B5EF4-FFF2-40B4-BE49-F238E27FC236}">
                <a16:creationId xmlns:a16="http://schemas.microsoft.com/office/drawing/2014/main" id="{3AE0AA27-91BE-BE9A-25F0-745A429BDDD9}"/>
              </a:ext>
            </a:extLst>
          </p:cNvPr>
          <p:cNvSpPr txBox="1"/>
          <p:nvPr/>
        </p:nvSpPr>
        <p:spPr>
          <a:xfrm>
            <a:off x="6036232" y="1141778"/>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METODOLOGÍA DE TRABAJO</a:t>
            </a:r>
          </a:p>
        </p:txBody>
      </p:sp>
      <p:grpSp>
        <p:nvGrpSpPr>
          <p:cNvPr id="152" name="Grupo 151">
            <a:extLst>
              <a:ext uri="{FF2B5EF4-FFF2-40B4-BE49-F238E27FC236}">
                <a16:creationId xmlns:a16="http://schemas.microsoft.com/office/drawing/2014/main" id="{A44D0DC9-7E49-147B-0943-D5BBEB5C5D26}"/>
              </a:ext>
            </a:extLst>
          </p:cNvPr>
          <p:cNvGrpSpPr/>
          <p:nvPr/>
        </p:nvGrpSpPr>
        <p:grpSpPr>
          <a:xfrm>
            <a:off x="4260850" y="2525377"/>
            <a:ext cx="12064415" cy="6405899"/>
            <a:chOff x="3806878" y="5434375"/>
            <a:chExt cx="7628016" cy="4553810"/>
          </a:xfrm>
        </p:grpSpPr>
        <p:pic>
          <p:nvPicPr>
            <p:cNvPr id="114" name="Imagen 113">
              <a:extLst>
                <a:ext uri="{FF2B5EF4-FFF2-40B4-BE49-F238E27FC236}">
                  <a16:creationId xmlns:a16="http://schemas.microsoft.com/office/drawing/2014/main" id="{604DE2A7-51BD-AB15-EDFF-953F45869058}"/>
                </a:ext>
              </a:extLst>
            </p:cNvPr>
            <p:cNvPicPr>
              <a:picLocks noChangeAspect="1"/>
            </p:cNvPicPr>
            <p:nvPr/>
          </p:nvPicPr>
          <p:blipFill>
            <a:blip r:embed="rId2"/>
            <a:stretch>
              <a:fillRect/>
            </a:stretch>
          </p:blipFill>
          <p:spPr>
            <a:xfrm>
              <a:off x="6814559" y="5434375"/>
              <a:ext cx="1639750" cy="1826898"/>
            </a:xfrm>
            <a:prstGeom prst="rect">
              <a:avLst/>
            </a:prstGeom>
            <a:ln w="28575">
              <a:solidFill>
                <a:srgbClr val="E99C01"/>
              </a:solidFill>
            </a:ln>
          </p:spPr>
        </p:pic>
        <p:pic>
          <p:nvPicPr>
            <p:cNvPr id="123" name="Imagen 122">
              <a:extLst>
                <a:ext uri="{FF2B5EF4-FFF2-40B4-BE49-F238E27FC236}">
                  <a16:creationId xmlns:a16="http://schemas.microsoft.com/office/drawing/2014/main" id="{4E287C64-BC9F-8139-4D9D-826C185E2CC6}"/>
                </a:ext>
              </a:extLst>
            </p:cNvPr>
            <p:cNvPicPr>
              <a:picLocks noChangeAspect="1"/>
            </p:cNvPicPr>
            <p:nvPr/>
          </p:nvPicPr>
          <p:blipFill>
            <a:blip r:embed="rId3"/>
            <a:stretch>
              <a:fillRect/>
            </a:stretch>
          </p:blipFill>
          <p:spPr>
            <a:xfrm>
              <a:off x="9411354" y="5434376"/>
              <a:ext cx="1590909" cy="1832089"/>
            </a:xfrm>
            <a:prstGeom prst="rect">
              <a:avLst/>
            </a:prstGeom>
            <a:ln w="28575">
              <a:solidFill>
                <a:srgbClr val="012C56"/>
              </a:solidFill>
            </a:ln>
          </p:spPr>
        </p:pic>
        <p:sp>
          <p:nvSpPr>
            <p:cNvPr id="131" name="CuadroTexto 130">
              <a:extLst>
                <a:ext uri="{FF2B5EF4-FFF2-40B4-BE49-F238E27FC236}">
                  <a16:creationId xmlns:a16="http://schemas.microsoft.com/office/drawing/2014/main" id="{6FFD9E36-4CE6-B875-05DE-E0BA98E38517}"/>
                </a:ext>
              </a:extLst>
            </p:cNvPr>
            <p:cNvSpPr txBox="1"/>
            <p:nvPr/>
          </p:nvSpPr>
          <p:spPr>
            <a:xfrm>
              <a:off x="6697362" y="7263596"/>
              <a:ext cx="2123670" cy="285380"/>
            </a:xfrm>
            <a:prstGeom prst="rect">
              <a:avLst/>
            </a:prstGeom>
            <a:noFill/>
          </p:spPr>
          <p:txBody>
            <a:bodyPr wrap="square" rtlCol="0">
              <a:spAutoFit/>
            </a:bodyPr>
            <a:lstStyle/>
            <a:p>
              <a:pPr>
                <a:buClr>
                  <a:srgbClr val="000000"/>
                </a:buClr>
                <a:buFont typeface="Arial"/>
                <a:buNone/>
              </a:pPr>
              <a:r>
                <a:rPr lang="es-CL" sz="2400" b="1" kern="0" dirty="0">
                  <a:solidFill>
                    <a:srgbClr val="E99C01"/>
                  </a:solidFill>
                  <a:latin typeface="Arial" panose="020B0604020202020204" pitchFamily="34" charset="0"/>
                  <a:cs typeface="Arial" panose="020B0604020202020204" pitchFamily="34" charset="0"/>
                  <a:sym typeface="Arial"/>
                </a:rPr>
                <a:t>EIMY HENRÍQUEZ</a:t>
              </a:r>
            </a:p>
          </p:txBody>
        </p:sp>
        <p:sp>
          <p:nvSpPr>
            <p:cNvPr id="132" name="CuadroTexto 131">
              <a:extLst>
                <a:ext uri="{FF2B5EF4-FFF2-40B4-BE49-F238E27FC236}">
                  <a16:creationId xmlns:a16="http://schemas.microsoft.com/office/drawing/2014/main" id="{73217AB7-970A-B044-1ED2-B33CE02FEF79}"/>
                </a:ext>
              </a:extLst>
            </p:cNvPr>
            <p:cNvSpPr txBox="1"/>
            <p:nvPr/>
          </p:nvSpPr>
          <p:spPr>
            <a:xfrm>
              <a:off x="6721910" y="7496416"/>
              <a:ext cx="1677600" cy="399532"/>
            </a:xfrm>
            <a:prstGeom prst="rect">
              <a:avLst/>
            </a:prstGeom>
            <a:noFill/>
          </p:spPr>
          <p:txBody>
            <a:bodyPr wrap="square" rtlCol="0">
              <a:spAutoFit/>
            </a:bodyPr>
            <a:lstStyle/>
            <a:p>
              <a:pPr>
                <a:buClr>
                  <a:srgbClr val="000000"/>
                </a:buClr>
                <a:buFont typeface="Arial"/>
                <a:buNone/>
              </a:pPr>
              <a:r>
                <a:rPr lang="es-CL" b="1" kern="0" dirty="0">
                  <a:solidFill>
                    <a:srgbClr val="121315"/>
                  </a:solidFill>
                  <a:latin typeface="Arial" panose="020B0604020202020204" pitchFamily="34" charset="0"/>
                  <a:cs typeface="Arial" panose="020B0604020202020204" pitchFamily="34" charset="0"/>
                  <a:sym typeface="Arial"/>
                </a:rPr>
                <a:t>SCRUM MÁSTER</a:t>
              </a:r>
            </a:p>
            <a:p>
              <a:pPr>
                <a:buClr>
                  <a:srgbClr val="000000"/>
                </a:buClr>
                <a:buFont typeface="Arial"/>
                <a:buNone/>
              </a:pPr>
              <a:r>
                <a:rPr lang="es-CL" i="1" kern="0" dirty="0">
                  <a:solidFill>
                    <a:srgbClr val="121315"/>
                  </a:solidFill>
                  <a:latin typeface="Arial" panose="020B0604020202020204" pitchFamily="34" charset="0"/>
                  <a:cs typeface="Arial" panose="020B0604020202020204" pitchFamily="34" charset="0"/>
                  <a:sym typeface="Arial"/>
                </a:rPr>
                <a:t>Development Team</a:t>
              </a:r>
            </a:p>
          </p:txBody>
        </p:sp>
        <p:sp>
          <p:nvSpPr>
            <p:cNvPr id="135" name="CuadroTexto 134">
              <a:extLst>
                <a:ext uri="{FF2B5EF4-FFF2-40B4-BE49-F238E27FC236}">
                  <a16:creationId xmlns:a16="http://schemas.microsoft.com/office/drawing/2014/main" id="{74EA92BE-3D7B-08BC-AC5C-FFA84ECE43E4}"/>
                </a:ext>
              </a:extLst>
            </p:cNvPr>
            <p:cNvSpPr txBox="1"/>
            <p:nvPr/>
          </p:nvSpPr>
          <p:spPr>
            <a:xfrm>
              <a:off x="9300021" y="7259500"/>
              <a:ext cx="1788823" cy="285380"/>
            </a:xfrm>
            <a:prstGeom prst="rect">
              <a:avLst/>
            </a:prstGeom>
            <a:noFill/>
          </p:spPr>
          <p:txBody>
            <a:bodyPr wrap="square" rtlCol="0">
              <a:spAutoFit/>
            </a:bodyPr>
            <a:lstStyle/>
            <a:p>
              <a:pPr>
                <a:buClr>
                  <a:srgbClr val="000000"/>
                </a:buClr>
                <a:buFont typeface="Arial"/>
                <a:buNone/>
              </a:pPr>
              <a:r>
                <a:rPr lang="es-CL" sz="2400" b="1" kern="0" dirty="0">
                  <a:solidFill>
                    <a:srgbClr val="012C56"/>
                  </a:solidFill>
                  <a:latin typeface="Arial" panose="020B0604020202020204" pitchFamily="34" charset="0"/>
                  <a:cs typeface="Arial" panose="020B0604020202020204" pitchFamily="34" charset="0"/>
                  <a:sym typeface="Arial"/>
                </a:rPr>
                <a:t>BYRON MUÑOZ</a:t>
              </a:r>
            </a:p>
          </p:txBody>
        </p:sp>
        <p:sp>
          <p:nvSpPr>
            <p:cNvPr id="136" name="CuadroTexto 135">
              <a:extLst>
                <a:ext uri="{FF2B5EF4-FFF2-40B4-BE49-F238E27FC236}">
                  <a16:creationId xmlns:a16="http://schemas.microsoft.com/office/drawing/2014/main" id="{20848674-4185-68D0-2587-2E1BEC4969EA}"/>
                </a:ext>
              </a:extLst>
            </p:cNvPr>
            <p:cNvSpPr txBox="1"/>
            <p:nvPr/>
          </p:nvSpPr>
          <p:spPr>
            <a:xfrm>
              <a:off x="9311224" y="7489488"/>
              <a:ext cx="2123670" cy="228304"/>
            </a:xfrm>
            <a:prstGeom prst="rect">
              <a:avLst/>
            </a:prstGeom>
            <a:noFill/>
          </p:spPr>
          <p:txBody>
            <a:bodyPr wrap="square" rtlCol="0">
              <a:spAutoFit/>
            </a:bodyPr>
            <a:lstStyle/>
            <a:p>
              <a:pPr>
                <a:buClr>
                  <a:srgbClr val="000000"/>
                </a:buClr>
                <a:buFont typeface="Arial"/>
                <a:buNone/>
              </a:pPr>
              <a:r>
                <a:rPr lang="es-CL" b="1" kern="0" dirty="0">
                  <a:solidFill>
                    <a:srgbClr val="121315"/>
                  </a:solidFill>
                  <a:latin typeface="Arial" panose="020B0604020202020204" pitchFamily="34" charset="0"/>
                  <a:cs typeface="Arial" panose="020B0604020202020204" pitchFamily="34" charset="0"/>
                  <a:sym typeface="Arial"/>
                </a:rPr>
                <a:t>DEVELOPMENT TEAM</a:t>
              </a:r>
            </a:p>
          </p:txBody>
        </p:sp>
        <p:grpSp>
          <p:nvGrpSpPr>
            <p:cNvPr id="137" name="Grupo 136">
              <a:extLst>
                <a:ext uri="{FF2B5EF4-FFF2-40B4-BE49-F238E27FC236}">
                  <a16:creationId xmlns:a16="http://schemas.microsoft.com/office/drawing/2014/main" id="{86DA4674-939A-57E3-AB4E-58F7EE4DAFA8}"/>
                </a:ext>
              </a:extLst>
            </p:cNvPr>
            <p:cNvGrpSpPr/>
            <p:nvPr/>
          </p:nvGrpSpPr>
          <p:grpSpPr>
            <a:xfrm>
              <a:off x="6396206" y="6046697"/>
              <a:ext cx="2440453" cy="3823547"/>
              <a:chOff x="3606640" y="852488"/>
              <a:chExt cx="2308526" cy="4025345"/>
            </a:xfrm>
          </p:grpSpPr>
          <p:sp>
            <p:nvSpPr>
              <p:cNvPr id="138" name="Círculo: vacío 137">
                <a:extLst>
                  <a:ext uri="{FF2B5EF4-FFF2-40B4-BE49-F238E27FC236}">
                    <a16:creationId xmlns:a16="http://schemas.microsoft.com/office/drawing/2014/main" id="{A87B1461-3F4B-F671-9FA3-CCCB89F04336}"/>
                  </a:ext>
                </a:extLst>
              </p:cNvPr>
              <p:cNvSpPr/>
              <p:nvPr/>
            </p:nvSpPr>
            <p:spPr>
              <a:xfrm>
                <a:off x="3702458" y="2774712"/>
                <a:ext cx="2102400" cy="2103121"/>
              </a:xfrm>
              <a:prstGeom prst="donut">
                <a:avLst/>
              </a:prstGeom>
              <a:solidFill>
                <a:srgbClr val="E99C01"/>
              </a:solidFill>
              <a:ln w="25400" cap="flat" cmpd="sng" algn="ctr">
                <a:noFill/>
                <a:prstDash val="solid"/>
              </a:ln>
              <a:effectLst/>
              <a:scene3d>
                <a:camera prst="perspectiveRelaxedModerately">
                  <a:rot lat="17690630" lon="0" rev="0"/>
                </a:camera>
                <a:lightRig rig="threePt" dir="t"/>
              </a:scene3d>
              <a:sp3d extrusionH="190500"/>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400" b="0" i="0" u="none" strike="noStrike" kern="0" cap="none" spc="0" normalizeH="0" baseline="0" noProof="0" dirty="0">
                  <a:ln>
                    <a:noFill/>
                  </a:ln>
                  <a:solidFill>
                    <a:srgbClr val="A2054B"/>
                  </a:solidFill>
                  <a:effectLst/>
                  <a:uLnTx/>
                  <a:uFillTx/>
                  <a:latin typeface="Arial"/>
                  <a:ea typeface="+mn-ea"/>
                  <a:cs typeface="+mn-cs"/>
                  <a:sym typeface="Arial"/>
                </a:endParaRPr>
              </a:p>
            </p:txBody>
          </p:sp>
          <p:sp>
            <p:nvSpPr>
              <p:cNvPr id="139" name="Forma libre: forma 138">
                <a:extLst>
                  <a:ext uri="{FF2B5EF4-FFF2-40B4-BE49-F238E27FC236}">
                    <a16:creationId xmlns:a16="http://schemas.microsoft.com/office/drawing/2014/main" id="{BA0A95AA-3373-7558-A331-ABF35DFF2028}"/>
                  </a:ext>
                </a:extLst>
              </p:cNvPr>
              <p:cNvSpPr/>
              <p:nvPr/>
            </p:nvSpPr>
            <p:spPr>
              <a:xfrm flipV="1">
                <a:off x="3606640" y="852488"/>
                <a:ext cx="2308526" cy="3238673"/>
              </a:xfrm>
              <a:custGeom>
                <a:avLst/>
                <a:gdLst>
                  <a:gd name="connsiteX0" fmla="*/ 0 w 2070000"/>
                  <a:gd name="connsiteY0" fmla="*/ 2198078 h 2198078"/>
                  <a:gd name="connsiteX1" fmla="*/ 2070000 w 2070000"/>
                  <a:gd name="connsiteY1" fmla="*/ 2198078 h 2198078"/>
                  <a:gd name="connsiteX2" fmla="*/ 1575000 w 2070000"/>
                  <a:gd name="connsiteY2" fmla="*/ 218078 h 2198078"/>
                  <a:gd name="connsiteX3" fmla="*/ 1571283 w 2070000"/>
                  <a:gd name="connsiteY3" fmla="*/ 218078 h 2198078"/>
                  <a:gd name="connsiteX4" fmla="*/ 1571584 w 2070000"/>
                  <a:gd name="connsiteY4" fmla="*/ 216877 h 2198078"/>
                  <a:gd name="connsiteX5" fmla="*/ 1032322 w 2070000"/>
                  <a:gd name="connsiteY5" fmla="*/ 0 h 2198078"/>
                  <a:gd name="connsiteX6" fmla="*/ 493060 w 2070000"/>
                  <a:gd name="connsiteY6" fmla="*/ 216877 h 2198078"/>
                  <a:gd name="connsiteX7" fmla="*/ 494182 w 2070000"/>
                  <a:gd name="connsiteY7" fmla="*/ 221352 h 21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0000" h="2198078">
                    <a:moveTo>
                      <a:pt x="0" y="2198078"/>
                    </a:moveTo>
                    <a:lnTo>
                      <a:pt x="2070000" y="2198078"/>
                    </a:lnTo>
                    <a:lnTo>
                      <a:pt x="1575000" y="218078"/>
                    </a:lnTo>
                    <a:lnTo>
                      <a:pt x="1571283" y="218078"/>
                    </a:lnTo>
                    <a:lnTo>
                      <a:pt x="1571584" y="216877"/>
                    </a:lnTo>
                    <a:cubicBezTo>
                      <a:pt x="1571584" y="97099"/>
                      <a:pt x="1330148" y="0"/>
                      <a:pt x="1032322" y="0"/>
                    </a:cubicBezTo>
                    <a:cubicBezTo>
                      <a:pt x="734496" y="0"/>
                      <a:pt x="493060" y="97099"/>
                      <a:pt x="493060" y="216877"/>
                    </a:cubicBezTo>
                    <a:lnTo>
                      <a:pt x="494182" y="221352"/>
                    </a:lnTo>
                    <a:close/>
                  </a:path>
                </a:pathLst>
              </a:custGeom>
              <a:gradFill>
                <a:gsLst>
                  <a:gs pos="89000">
                    <a:sysClr val="window" lastClr="FFFFFF">
                      <a:alpha val="0"/>
                    </a:sysClr>
                  </a:gs>
                  <a:gs pos="25000">
                    <a:sysClr val="window" lastClr="FFFFFF">
                      <a:alpha val="57000"/>
                    </a:sysClr>
                  </a:gs>
                </a:gsLst>
                <a:lin ang="5400000" scaled="1"/>
              </a:gradFill>
              <a:ln w="19050" cap="flat" cmpd="sng" algn="ctr">
                <a:noFill/>
                <a:prstDash val="solid"/>
                <a:miter lim="800000"/>
              </a:ln>
              <a:effectLst>
                <a:outerShdw blurRad="50800" dist="38100" dir="5400000" algn="t" rotWithShape="0">
                  <a:prstClr val="black">
                    <a:alpha val="4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dirty="0">
                  <a:ln>
                    <a:noFill/>
                  </a:ln>
                  <a:solidFill>
                    <a:prstClr val="white"/>
                  </a:solidFill>
                  <a:effectLst/>
                  <a:uLnTx/>
                  <a:uFillTx/>
                  <a:latin typeface="Aptos" panose="02110004020202020204"/>
                  <a:cs typeface="Arial"/>
                  <a:sym typeface="Arial"/>
                </a:endParaRPr>
              </a:p>
            </p:txBody>
          </p:sp>
        </p:grpSp>
        <p:grpSp>
          <p:nvGrpSpPr>
            <p:cNvPr id="143" name="Grupo 142">
              <a:extLst>
                <a:ext uri="{FF2B5EF4-FFF2-40B4-BE49-F238E27FC236}">
                  <a16:creationId xmlns:a16="http://schemas.microsoft.com/office/drawing/2014/main" id="{3F3FFE12-6A4D-BAA4-2056-2447CD1F79C9}"/>
                </a:ext>
              </a:extLst>
            </p:cNvPr>
            <p:cNvGrpSpPr/>
            <p:nvPr/>
          </p:nvGrpSpPr>
          <p:grpSpPr>
            <a:xfrm>
              <a:off x="9099730" y="6033022"/>
              <a:ext cx="2250307" cy="3955163"/>
              <a:chOff x="3698915" y="1368471"/>
              <a:chExt cx="2128659" cy="3509362"/>
            </a:xfrm>
          </p:grpSpPr>
          <p:sp>
            <p:nvSpPr>
              <p:cNvPr id="144" name="Círculo: vacío 143">
                <a:extLst>
                  <a:ext uri="{FF2B5EF4-FFF2-40B4-BE49-F238E27FC236}">
                    <a16:creationId xmlns:a16="http://schemas.microsoft.com/office/drawing/2014/main" id="{BBA0036D-38CD-6BDB-6AAA-CB216DB38F02}"/>
                  </a:ext>
                </a:extLst>
              </p:cNvPr>
              <p:cNvSpPr/>
              <p:nvPr/>
            </p:nvSpPr>
            <p:spPr>
              <a:xfrm>
                <a:off x="3702458" y="2774712"/>
                <a:ext cx="2102400" cy="2103121"/>
              </a:xfrm>
              <a:prstGeom prst="donut">
                <a:avLst/>
              </a:prstGeom>
              <a:solidFill>
                <a:srgbClr val="012C56"/>
              </a:solidFill>
              <a:ln w="25400" cap="flat" cmpd="sng" algn="ctr">
                <a:noFill/>
                <a:prstDash val="solid"/>
              </a:ln>
              <a:effectLst/>
              <a:scene3d>
                <a:camera prst="perspectiveRelaxedModerately">
                  <a:rot lat="17690630" lon="0" rev="0"/>
                </a:camera>
                <a:lightRig rig="threePt" dir="t"/>
              </a:scene3d>
              <a:sp3d extrusionH="190500"/>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400" b="0" i="0" u="none" strike="noStrike" kern="0" cap="none" spc="0" normalizeH="0" baseline="0" noProof="0" dirty="0">
                  <a:ln>
                    <a:noFill/>
                  </a:ln>
                  <a:solidFill>
                    <a:srgbClr val="A2054B"/>
                  </a:solidFill>
                  <a:effectLst/>
                  <a:uLnTx/>
                  <a:uFillTx/>
                  <a:latin typeface="Arial"/>
                  <a:ea typeface="+mn-ea"/>
                  <a:cs typeface="+mn-cs"/>
                  <a:sym typeface="Arial"/>
                </a:endParaRPr>
              </a:p>
            </p:txBody>
          </p:sp>
          <p:sp>
            <p:nvSpPr>
              <p:cNvPr id="145" name="Forma libre: forma 144">
                <a:extLst>
                  <a:ext uri="{FF2B5EF4-FFF2-40B4-BE49-F238E27FC236}">
                    <a16:creationId xmlns:a16="http://schemas.microsoft.com/office/drawing/2014/main" id="{FD12380C-DF0F-FDA8-DE51-9C1F922B5D41}"/>
                  </a:ext>
                </a:extLst>
              </p:cNvPr>
              <p:cNvSpPr/>
              <p:nvPr/>
            </p:nvSpPr>
            <p:spPr>
              <a:xfrm flipV="1">
                <a:off x="3698915" y="1368471"/>
                <a:ext cx="2128659" cy="2707835"/>
              </a:xfrm>
              <a:custGeom>
                <a:avLst/>
                <a:gdLst>
                  <a:gd name="connsiteX0" fmla="*/ 0 w 2070000"/>
                  <a:gd name="connsiteY0" fmla="*/ 2198078 h 2198078"/>
                  <a:gd name="connsiteX1" fmla="*/ 2070000 w 2070000"/>
                  <a:gd name="connsiteY1" fmla="*/ 2198078 h 2198078"/>
                  <a:gd name="connsiteX2" fmla="*/ 1575000 w 2070000"/>
                  <a:gd name="connsiteY2" fmla="*/ 218078 h 2198078"/>
                  <a:gd name="connsiteX3" fmla="*/ 1571283 w 2070000"/>
                  <a:gd name="connsiteY3" fmla="*/ 218078 h 2198078"/>
                  <a:gd name="connsiteX4" fmla="*/ 1571584 w 2070000"/>
                  <a:gd name="connsiteY4" fmla="*/ 216877 h 2198078"/>
                  <a:gd name="connsiteX5" fmla="*/ 1032322 w 2070000"/>
                  <a:gd name="connsiteY5" fmla="*/ 0 h 2198078"/>
                  <a:gd name="connsiteX6" fmla="*/ 493060 w 2070000"/>
                  <a:gd name="connsiteY6" fmla="*/ 216877 h 2198078"/>
                  <a:gd name="connsiteX7" fmla="*/ 494182 w 2070000"/>
                  <a:gd name="connsiteY7" fmla="*/ 221352 h 21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0000" h="2198078">
                    <a:moveTo>
                      <a:pt x="0" y="2198078"/>
                    </a:moveTo>
                    <a:lnTo>
                      <a:pt x="2070000" y="2198078"/>
                    </a:lnTo>
                    <a:lnTo>
                      <a:pt x="1575000" y="218078"/>
                    </a:lnTo>
                    <a:lnTo>
                      <a:pt x="1571283" y="218078"/>
                    </a:lnTo>
                    <a:lnTo>
                      <a:pt x="1571584" y="216877"/>
                    </a:lnTo>
                    <a:cubicBezTo>
                      <a:pt x="1571584" y="97099"/>
                      <a:pt x="1330148" y="0"/>
                      <a:pt x="1032322" y="0"/>
                    </a:cubicBezTo>
                    <a:cubicBezTo>
                      <a:pt x="734496" y="0"/>
                      <a:pt x="493060" y="97099"/>
                      <a:pt x="493060" y="216877"/>
                    </a:cubicBezTo>
                    <a:lnTo>
                      <a:pt x="494182" y="221352"/>
                    </a:lnTo>
                    <a:close/>
                  </a:path>
                </a:pathLst>
              </a:custGeom>
              <a:gradFill>
                <a:gsLst>
                  <a:gs pos="89000">
                    <a:sysClr val="window" lastClr="FFFFFF">
                      <a:alpha val="0"/>
                    </a:sysClr>
                  </a:gs>
                  <a:gs pos="25000">
                    <a:sysClr val="window" lastClr="FFFFFF">
                      <a:alpha val="57000"/>
                    </a:sysClr>
                  </a:gs>
                </a:gsLst>
                <a:lin ang="5400000" scaled="1"/>
              </a:gradFill>
              <a:ln w="19050" cap="flat" cmpd="sng" algn="ctr">
                <a:noFill/>
                <a:prstDash val="solid"/>
                <a:miter lim="800000"/>
              </a:ln>
              <a:effectLst>
                <a:outerShdw blurRad="50800" dist="38100" dir="5400000" algn="t" rotWithShape="0">
                  <a:prstClr val="black">
                    <a:alpha val="4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dirty="0">
                  <a:ln>
                    <a:noFill/>
                  </a:ln>
                  <a:solidFill>
                    <a:prstClr val="white"/>
                  </a:solidFill>
                  <a:effectLst/>
                  <a:uLnTx/>
                  <a:uFillTx/>
                  <a:latin typeface="Aptos" panose="02110004020202020204"/>
                  <a:cs typeface="Arial"/>
                  <a:sym typeface="Arial"/>
                </a:endParaRPr>
              </a:p>
            </p:txBody>
          </p:sp>
        </p:grpSp>
        <p:pic>
          <p:nvPicPr>
            <p:cNvPr id="146" name="Imagen 145" descr="Interfaz de usuario gráfica&#10;&#10;Descripción generada automáticamente">
              <a:extLst>
                <a:ext uri="{FF2B5EF4-FFF2-40B4-BE49-F238E27FC236}">
                  <a16:creationId xmlns:a16="http://schemas.microsoft.com/office/drawing/2014/main" id="{856A3E9C-A8C0-2985-1C1C-36DB0FE93174}"/>
                </a:ext>
              </a:extLst>
            </p:cNvPr>
            <p:cNvPicPr>
              <a:picLocks noChangeAspect="1"/>
            </p:cNvPicPr>
            <p:nvPr/>
          </p:nvPicPr>
          <p:blipFill>
            <a:blip r:embed="rId4"/>
            <a:srcRect l="17766" t="11708" r="18949" b="57361"/>
            <a:stretch/>
          </p:blipFill>
          <p:spPr>
            <a:xfrm>
              <a:off x="4133952" y="5434375"/>
              <a:ext cx="1590908" cy="1811616"/>
            </a:xfrm>
            <a:prstGeom prst="rect">
              <a:avLst/>
            </a:prstGeom>
            <a:ln w="28575">
              <a:solidFill>
                <a:schemeClr val="tx1"/>
              </a:solidFill>
            </a:ln>
          </p:spPr>
        </p:pic>
        <p:sp>
          <p:nvSpPr>
            <p:cNvPr id="147" name="CuadroTexto 146">
              <a:extLst>
                <a:ext uri="{FF2B5EF4-FFF2-40B4-BE49-F238E27FC236}">
                  <a16:creationId xmlns:a16="http://schemas.microsoft.com/office/drawing/2014/main" id="{5240EEB1-FDC8-4D23-64F3-5AF07F8E6BF9}"/>
                </a:ext>
              </a:extLst>
            </p:cNvPr>
            <p:cNvSpPr txBox="1"/>
            <p:nvPr/>
          </p:nvSpPr>
          <p:spPr>
            <a:xfrm>
              <a:off x="3986189" y="7245991"/>
              <a:ext cx="2623447" cy="285380"/>
            </a:xfrm>
            <a:prstGeom prst="rect">
              <a:avLst/>
            </a:prstGeom>
            <a:noFill/>
          </p:spPr>
          <p:txBody>
            <a:bodyPr wrap="square" rtlCol="0">
              <a:spAutoFit/>
            </a:bodyPr>
            <a:lstStyle/>
            <a:p>
              <a:pPr>
                <a:buClr>
                  <a:srgbClr val="000000"/>
                </a:buClr>
                <a:buFont typeface="Arial"/>
                <a:buNone/>
              </a:pPr>
              <a:r>
                <a:rPr lang="es-CL" sz="2400" b="1" kern="0" dirty="0">
                  <a:latin typeface="Arial" panose="020B0604020202020204" pitchFamily="34" charset="0"/>
                  <a:cs typeface="Arial" panose="020B0604020202020204" pitchFamily="34" charset="0"/>
                  <a:sym typeface="Arial"/>
                </a:rPr>
                <a:t>JAVIER  FLEIDERMAN</a:t>
              </a:r>
            </a:p>
          </p:txBody>
        </p:sp>
        <p:sp>
          <p:nvSpPr>
            <p:cNvPr id="148" name="CuadroTexto 147">
              <a:extLst>
                <a:ext uri="{FF2B5EF4-FFF2-40B4-BE49-F238E27FC236}">
                  <a16:creationId xmlns:a16="http://schemas.microsoft.com/office/drawing/2014/main" id="{A4844F9F-3B93-8D87-79B3-A605DBDF2527}"/>
                </a:ext>
              </a:extLst>
            </p:cNvPr>
            <p:cNvSpPr txBox="1"/>
            <p:nvPr/>
          </p:nvSpPr>
          <p:spPr>
            <a:xfrm>
              <a:off x="3998865" y="7471662"/>
              <a:ext cx="2123670" cy="399532"/>
            </a:xfrm>
            <a:prstGeom prst="rect">
              <a:avLst/>
            </a:prstGeom>
            <a:noFill/>
          </p:spPr>
          <p:txBody>
            <a:bodyPr wrap="square" rtlCol="0">
              <a:spAutoFit/>
            </a:bodyPr>
            <a:lstStyle/>
            <a:p>
              <a:pPr>
                <a:buClr>
                  <a:srgbClr val="000000"/>
                </a:buClr>
                <a:buFont typeface="Arial"/>
                <a:buNone/>
              </a:pPr>
              <a:r>
                <a:rPr lang="es-CL" b="1" kern="0" dirty="0">
                  <a:solidFill>
                    <a:srgbClr val="121315"/>
                  </a:solidFill>
                  <a:latin typeface="Arial" panose="020B0604020202020204" pitchFamily="34" charset="0"/>
                  <a:cs typeface="Arial" panose="020B0604020202020204" pitchFamily="34" charset="0"/>
                  <a:sym typeface="Arial"/>
                </a:rPr>
                <a:t>PRODUCT OWNER</a:t>
              </a:r>
            </a:p>
            <a:p>
              <a:pPr>
                <a:buClr>
                  <a:srgbClr val="000000"/>
                </a:buClr>
                <a:buFont typeface="Arial"/>
                <a:buNone/>
              </a:pPr>
              <a:r>
                <a:rPr lang="es-CL" i="1" kern="0" dirty="0">
                  <a:solidFill>
                    <a:srgbClr val="121315"/>
                  </a:solidFill>
                  <a:latin typeface="Arial" panose="020B0604020202020204" pitchFamily="34" charset="0"/>
                  <a:cs typeface="Arial" panose="020B0604020202020204" pitchFamily="34" charset="0"/>
                  <a:sym typeface="Arial"/>
                </a:rPr>
                <a:t>Development Team</a:t>
              </a:r>
            </a:p>
          </p:txBody>
        </p:sp>
        <p:grpSp>
          <p:nvGrpSpPr>
            <p:cNvPr id="149" name="Grupo 148">
              <a:extLst>
                <a:ext uri="{FF2B5EF4-FFF2-40B4-BE49-F238E27FC236}">
                  <a16:creationId xmlns:a16="http://schemas.microsoft.com/office/drawing/2014/main" id="{08CDE199-F5D5-2AB8-B0D6-4269937C2F5F}"/>
                </a:ext>
              </a:extLst>
            </p:cNvPr>
            <p:cNvGrpSpPr/>
            <p:nvPr/>
          </p:nvGrpSpPr>
          <p:grpSpPr>
            <a:xfrm>
              <a:off x="3806878" y="6618879"/>
              <a:ext cx="2400674" cy="3264593"/>
              <a:chOff x="3610840" y="1440942"/>
              <a:chExt cx="2270897" cy="3436891"/>
            </a:xfrm>
          </p:grpSpPr>
          <p:sp>
            <p:nvSpPr>
              <p:cNvPr id="150" name="Círculo: vacío 149">
                <a:extLst>
                  <a:ext uri="{FF2B5EF4-FFF2-40B4-BE49-F238E27FC236}">
                    <a16:creationId xmlns:a16="http://schemas.microsoft.com/office/drawing/2014/main" id="{6EA803F0-D477-1BEF-C400-E3180466A6B3}"/>
                  </a:ext>
                </a:extLst>
              </p:cNvPr>
              <p:cNvSpPr/>
              <p:nvPr/>
            </p:nvSpPr>
            <p:spPr>
              <a:xfrm>
                <a:off x="3702458" y="2774712"/>
                <a:ext cx="2102400" cy="2103121"/>
              </a:xfrm>
              <a:prstGeom prst="donut">
                <a:avLst/>
              </a:prstGeom>
              <a:solidFill>
                <a:schemeClr val="tx1"/>
              </a:solidFill>
              <a:ln w="25400" cap="flat" cmpd="sng" algn="ctr">
                <a:noFill/>
                <a:prstDash val="solid"/>
              </a:ln>
              <a:effectLst/>
              <a:scene3d>
                <a:camera prst="perspectiveRelaxedModerately">
                  <a:rot lat="17690630" lon="0" rev="0"/>
                </a:camera>
                <a:lightRig rig="threePt" dir="t"/>
              </a:scene3d>
              <a:sp3d extrusionH="190500"/>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400" b="0" i="0" u="none" strike="noStrike" kern="0" cap="none" spc="0" normalizeH="0" baseline="0" noProof="0" dirty="0">
                  <a:ln>
                    <a:noFill/>
                  </a:ln>
                  <a:solidFill>
                    <a:srgbClr val="A2054B"/>
                  </a:solidFill>
                  <a:effectLst/>
                  <a:uLnTx/>
                  <a:uFillTx/>
                  <a:latin typeface="Arial"/>
                  <a:ea typeface="+mn-ea"/>
                  <a:cs typeface="+mn-cs"/>
                  <a:sym typeface="Arial"/>
                </a:endParaRPr>
              </a:p>
            </p:txBody>
          </p:sp>
          <p:sp>
            <p:nvSpPr>
              <p:cNvPr id="151" name="Forma libre: forma 150">
                <a:extLst>
                  <a:ext uri="{FF2B5EF4-FFF2-40B4-BE49-F238E27FC236}">
                    <a16:creationId xmlns:a16="http://schemas.microsoft.com/office/drawing/2014/main" id="{F88EA3A1-68DE-FA49-3693-9A0F46169327}"/>
                  </a:ext>
                </a:extLst>
              </p:cNvPr>
              <p:cNvSpPr/>
              <p:nvPr/>
            </p:nvSpPr>
            <p:spPr>
              <a:xfrm flipV="1">
                <a:off x="3610840" y="1440942"/>
                <a:ext cx="2270897" cy="2636293"/>
              </a:xfrm>
              <a:custGeom>
                <a:avLst/>
                <a:gdLst>
                  <a:gd name="connsiteX0" fmla="*/ 0 w 2070000"/>
                  <a:gd name="connsiteY0" fmla="*/ 2198078 h 2198078"/>
                  <a:gd name="connsiteX1" fmla="*/ 2070000 w 2070000"/>
                  <a:gd name="connsiteY1" fmla="*/ 2198078 h 2198078"/>
                  <a:gd name="connsiteX2" fmla="*/ 1575000 w 2070000"/>
                  <a:gd name="connsiteY2" fmla="*/ 218078 h 2198078"/>
                  <a:gd name="connsiteX3" fmla="*/ 1571283 w 2070000"/>
                  <a:gd name="connsiteY3" fmla="*/ 218078 h 2198078"/>
                  <a:gd name="connsiteX4" fmla="*/ 1571584 w 2070000"/>
                  <a:gd name="connsiteY4" fmla="*/ 216877 h 2198078"/>
                  <a:gd name="connsiteX5" fmla="*/ 1032322 w 2070000"/>
                  <a:gd name="connsiteY5" fmla="*/ 0 h 2198078"/>
                  <a:gd name="connsiteX6" fmla="*/ 493060 w 2070000"/>
                  <a:gd name="connsiteY6" fmla="*/ 216877 h 2198078"/>
                  <a:gd name="connsiteX7" fmla="*/ 494182 w 2070000"/>
                  <a:gd name="connsiteY7" fmla="*/ 221352 h 21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0000" h="2198078">
                    <a:moveTo>
                      <a:pt x="0" y="2198078"/>
                    </a:moveTo>
                    <a:lnTo>
                      <a:pt x="2070000" y="2198078"/>
                    </a:lnTo>
                    <a:lnTo>
                      <a:pt x="1575000" y="218078"/>
                    </a:lnTo>
                    <a:lnTo>
                      <a:pt x="1571283" y="218078"/>
                    </a:lnTo>
                    <a:lnTo>
                      <a:pt x="1571584" y="216877"/>
                    </a:lnTo>
                    <a:cubicBezTo>
                      <a:pt x="1571584" y="97099"/>
                      <a:pt x="1330148" y="0"/>
                      <a:pt x="1032322" y="0"/>
                    </a:cubicBezTo>
                    <a:cubicBezTo>
                      <a:pt x="734496" y="0"/>
                      <a:pt x="493060" y="97099"/>
                      <a:pt x="493060" y="216877"/>
                    </a:cubicBezTo>
                    <a:lnTo>
                      <a:pt x="494182" y="221352"/>
                    </a:lnTo>
                    <a:close/>
                  </a:path>
                </a:pathLst>
              </a:custGeom>
              <a:gradFill>
                <a:gsLst>
                  <a:gs pos="89000">
                    <a:sysClr val="window" lastClr="FFFFFF">
                      <a:alpha val="0"/>
                    </a:sysClr>
                  </a:gs>
                  <a:gs pos="25000">
                    <a:sysClr val="window" lastClr="FFFFFF">
                      <a:alpha val="57000"/>
                    </a:sysClr>
                  </a:gs>
                </a:gsLst>
                <a:lin ang="5400000" scaled="1"/>
              </a:gradFill>
              <a:ln w="19050" cap="flat" cmpd="sng" algn="ctr">
                <a:noFill/>
                <a:prstDash val="solid"/>
                <a:miter lim="800000"/>
              </a:ln>
              <a:effectLst>
                <a:outerShdw blurRad="50800" dist="38100" dir="5400000" algn="t" rotWithShape="0">
                  <a:prstClr val="black">
                    <a:alpha val="4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dirty="0">
                  <a:ln>
                    <a:noFill/>
                  </a:ln>
                  <a:solidFill>
                    <a:prstClr val="white"/>
                  </a:solidFill>
                  <a:effectLst/>
                  <a:uLnTx/>
                  <a:uFillTx/>
                  <a:latin typeface="Aptos" panose="02110004020202020204"/>
                  <a:cs typeface="Arial"/>
                  <a:sym typeface="Arial"/>
                </a:endParaRPr>
              </a:p>
            </p:txBody>
          </p:sp>
        </p:grpSp>
      </p:grpSp>
      <p:grpSp>
        <p:nvGrpSpPr>
          <p:cNvPr id="153" name="Grupo 152">
            <a:extLst>
              <a:ext uri="{FF2B5EF4-FFF2-40B4-BE49-F238E27FC236}">
                <a16:creationId xmlns:a16="http://schemas.microsoft.com/office/drawing/2014/main" id="{D7913B1F-7426-A67C-A982-4E48EC4E7769}"/>
              </a:ext>
            </a:extLst>
          </p:cNvPr>
          <p:cNvGrpSpPr/>
          <p:nvPr/>
        </p:nvGrpSpPr>
        <p:grpSpPr>
          <a:xfrm>
            <a:off x="4260850" y="8277464"/>
            <a:ext cx="3796890" cy="2805786"/>
            <a:chOff x="329672" y="2760370"/>
            <a:chExt cx="8884178" cy="4331245"/>
          </a:xfrm>
        </p:grpSpPr>
        <p:sp>
          <p:nvSpPr>
            <p:cNvPr id="154" name="Diagrama de flujo: proceso alternativo 153">
              <a:extLst>
                <a:ext uri="{FF2B5EF4-FFF2-40B4-BE49-F238E27FC236}">
                  <a16:creationId xmlns:a16="http://schemas.microsoft.com/office/drawing/2014/main" id="{801369E1-69C5-D58B-315D-CF45109C365F}"/>
                </a:ext>
              </a:extLst>
            </p:cNvPr>
            <p:cNvSpPr/>
            <p:nvPr/>
          </p:nvSpPr>
          <p:spPr>
            <a:xfrm>
              <a:off x="329672" y="2760370"/>
              <a:ext cx="8884178" cy="2685243"/>
            </a:xfrm>
            <a:prstGeom prst="flowChartAlternateProcess">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L" dirty="0"/>
            </a:p>
          </p:txBody>
        </p:sp>
        <p:sp>
          <p:nvSpPr>
            <p:cNvPr id="155" name="CuadroTexto 154">
              <a:extLst>
                <a:ext uri="{FF2B5EF4-FFF2-40B4-BE49-F238E27FC236}">
                  <a16:creationId xmlns:a16="http://schemas.microsoft.com/office/drawing/2014/main" id="{90E7B91D-60FE-3C99-ECC0-8C9E8E132370}"/>
                </a:ext>
              </a:extLst>
            </p:cNvPr>
            <p:cNvSpPr txBox="1"/>
            <p:nvPr/>
          </p:nvSpPr>
          <p:spPr>
            <a:xfrm>
              <a:off x="770384" y="2924900"/>
              <a:ext cx="8116642" cy="2423058"/>
            </a:xfrm>
            <a:prstGeom prst="rect">
              <a:avLst/>
            </a:prstGeom>
            <a:noFill/>
          </p:spPr>
          <p:txBody>
            <a:bodyPr wrap="square" rtlCol="0">
              <a:spAutoFit/>
            </a:bodyPr>
            <a:lstStyle/>
            <a:p>
              <a:r>
                <a:rPr lang="es-CL" sz="1900" b="1" dirty="0">
                  <a:solidFill>
                    <a:schemeClr val="bg1"/>
                  </a:solidFill>
                  <a:latin typeface="Arial" panose="020B0604020202020204" pitchFamily="34" charset="0"/>
                  <a:cs typeface="Arial" panose="020B0604020202020204" pitchFamily="34" charset="0"/>
                </a:rPr>
                <a:t>Roles:</a:t>
              </a:r>
            </a:p>
            <a:p>
              <a:pPr marL="342900" indent="-342900">
                <a:buFont typeface="Wingdings" panose="05000000000000000000" pitchFamily="2" charset="2"/>
                <a:buChar char="ü"/>
              </a:pPr>
              <a:r>
                <a:rPr lang="es-CL" sz="1900" dirty="0">
                  <a:solidFill>
                    <a:schemeClr val="bg1"/>
                  </a:solidFill>
                  <a:latin typeface="Arial" panose="020B0604020202020204" pitchFamily="34" charset="0"/>
                  <a:cs typeface="Arial" panose="020B0604020202020204" pitchFamily="34" charset="0"/>
                </a:rPr>
                <a:t>Product Owner</a:t>
              </a:r>
            </a:p>
            <a:p>
              <a:pPr marL="342900" indent="-342900">
                <a:buFont typeface="Wingdings" panose="05000000000000000000" pitchFamily="2" charset="2"/>
                <a:buChar char="ü"/>
              </a:pPr>
              <a:r>
                <a:rPr lang="es-CL" sz="1900" dirty="0">
                  <a:solidFill>
                    <a:schemeClr val="bg1"/>
                  </a:solidFill>
                  <a:latin typeface="Arial" panose="020B0604020202020204" pitchFamily="34" charset="0"/>
                  <a:cs typeface="Arial" panose="020B0604020202020204" pitchFamily="34" charset="0"/>
                </a:rPr>
                <a:t>Development Team</a:t>
              </a:r>
            </a:p>
            <a:p>
              <a:pPr marL="342900" indent="-342900">
                <a:buFont typeface="Arial" panose="020B0604020202020204" pitchFamily="34" charset="0"/>
                <a:buChar char="•"/>
              </a:pPr>
              <a:endParaRPr lang="es-CL" sz="1900" b="1" dirty="0">
                <a:solidFill>
                  <a:schemeClr val="bg1"/>
                </a:solidFill>
                <a:latin typeface="Arial" panose="020B0604020202020204" pitchFamily="34" charset="0"/>
                <a:cs typeface="Arial" panose="020B0604020202020204" pitchFamily="34" charset="0"/>
              </a:endParaRPr>
            </a:p>
            <a:p>
              <a:r>
                <a:rPr lang="es-ES" sz="2000" b="1" dirty="0">
                  <a:solidFill>
                    <a:schemeClr val="bg1"/>
                  </a:solidFill>
                  <a:latin typeface="Arial" panose="020B0604020202020204" pitchFamily="34" charset="0"/>
                  <a:cs typeface="Arial" panose="020B0604020202020204" pitchFamily="34" charset="0"/>
                </a:rPr>
                <a:t>Funciones desempeñadas</a:t>
              </a:r>
              <a:endParaRPr lang="es-CL" sz="2000" b="1" dirty="0">
                <a:solidFill>
                  <a:schemeClr val="bg1"/>
                </a:solidFill>
                <a:latin typeface="Arial" panose="020B0604020202020204" pitchFamily="34" charset="0"/>
                <a:cs typeface="Arial" panose="020B0604020202020204" pitchFamily="34" charset="0"/>
              </a:endParaRPr>
            </a:p>
          </p:txBody>
        </p:sp>
        <p:sp>
          <p:nvSpPr>
            <p:cNvPr id="156" name="CuadroTexto 155">
              <a:extLst>
                <a:ext uri="{FF2B5EF4-FFF2-40B4-BE49-F238E27FC236}">
                  <a16:creationId xmlns:a16="http://schemas.microsoft.com/office/drawing/2014/main" id="{3766ABA2-19D0-8596-E7CA-D8057D0A616A}"/>
                </a:ext>
              </a:extLst>
            </p:cNvPr>
            <p:cNvSpPr txBox="1"/>
            <p:nvPr/>
          </p:nvSpPr>
          <p:spPr>
            <a:xfrm>
              <a:off x="3651250" y="6753061"/>
              <a:ext cx="3860758" cy="338554"/>
            </a:xfrm>
            <a:prstGeom prst="rect">
              <a:avLst/>
            </a:prstGeom>
            <a:noFill/>
          </p:spPr>
          <p:txBody>
            <a:bodyPr wrap="square" rtlCol="0">
              <a:spAutoFit/>
            </a:bodyPr>
            <a:lstStyle/>
            <a:p>
              <a:pPr algn="ctr"/>
              <a:r>
                <a:rPr lang="es-ES" sz="1600" b="1" dirty="0">
                  <a:solidFill>
                    <a:schemeClr val="bg1"/>
                  </a:solidFill>
                  <a:latin typeface="Arial" panose="020B0604020202020204" pitchFamily="34" charset="0"/>
                  <a:cs typeface="Arial" panose="020B0604020202020204" pitchFamily="34" charset="0"/>
                </a:rPr>
                <a:t>Funciones desempeñadas:</a:t>
              </a:r>
              <a:endParaRPr lang="es-CL" sz="1600" b="1" dirty="0">
                <a:solidFill>
                  <a:schemeClr val="bg1"/>
                </a:solidFill>
                <a:latin typeface="Arial" panose="020B0604020202020204" pitchFamily="34" charset="0"/>
                <a:cs typeface="Arial" panose="020B0604020202020204" pitchFamily="34" charset="0"/>
              </a:endParaRPr>
            </a:p>
          </p:txBody>
        </p:sp>
      </p:grpSp>
      <p:grpSp>
        <p:nvGrpSpPr>
          <p:cNvPr id="157" name="Grupo 156">
            <a:extLst>
              <a:ext uri="{FF2B5EF4-FFF2-40B4-BE49-F238E27FC236}">
                <a16:creationId xmlns:a16="http://schemas.microsoft.com/office/drawing/2014/main" id="{32F73CBC-119B-2C0C-985E-EBEDDE907CC3}"/>
              </a:ext>
            </a:extLst>
          </p:cNvPr>
          <p:cNvGrpSpPr/>
          <p:nvPr/>
        </p:nvGrpSpPr>
        <p:grpSpPr>
          <a:xfrm>
            <a:off x="8390465" y="8277464"/>
            <a:ext cx="3825450" cy="1720611"/>
            <a:chOff x="10325630" y="3063875"/>
            <a:chExt cx="9448800" cy="3578718"/>
          </a:xfrm>
        </p:grpSpPr>
        <p:sp>
          <p:nvSpPr>
            <p:cNvPr id="158" name="Diagrama de flujo: proceso alternativo 157">
              <a:extLst>
                <a:ext uri="{FF2B5EF4-FFF2-40B4-BE49-F238E27FC236}">
                  <a16:creationId xmlns:a16="http://schemas.microsoft.com/office/drawing/2014/main" id="{DF49410F-296B-3046-F7F2-87599D227064}"/>
                </a:ext>
              </a:extLst>
            </p:cNvPr>
            <p:cNvSpPr/>
            <p:nvPr/>
          </p:nvSpPr>
          <p:spPr>
            <a:xfrm>
              <a:off x="10325630" y="3063875"/>
              <a:ext cx="9448800" cy="3578718"/>
            </a:xfrm>
            <a:prstGeom prst="flowChartAlternateProcess">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59" name="CuadroTexto 158">
              <a:extLst>
                <a:ext uri="{FF2B5EF4-FFF2-40B4-BE49-F238E27FC236}">
                  <a16:creationId xmlns:a16="http://schemas.microsoft.com/office/drawing/2014/main" id="{F9A894A3-14EE-C53E-26F6-3DE18040FAB9}"/>
                </a:ext>
              </a:extLst>
            </p:cNvPr>
            <p:cNvSpPr txBox="1"/>
            <p:nvPr/>
          </p:nvSpPr>
          <p:spPr>
            <a:xfrm>
              <a:off x="10991711" y="3362598"/>
              <a:ext cx="8116639" cy="1950628"/>
            </a:xfrm>
            <a:prstGeom prst="rect">
              <a:avLst/>
            </a:prstGeom>
            <a:noFill/>
          </p:spPr>
          <p:txBody>
            <a:bodyPr wrap="square" rtlCol="0">
              <a:spAutoFit/>
            </a:bodyPr>
            <a:lstStyle/>
            <a:p>
              <a:r>
                <a:rPr lang="es-CL" sz="1900" b="1" dirty="0">
                  <a:latin typeface="Arial" panose="020B0604020202020204" pitchFamily="34" charset="0"/>
                  <a:cs typeface="Arial" panose="020B0604020202020204" pitchFamily="34" charset="0"/>
                </a:rPr>
                <a:t>Roles:</a:t>
              </a:r>
            </a:p>
            <a:p>
              <a:pPr marL="342900" indent="-342900">
                <a:buFont typeface="Wingdings" panose="05000000000000000000" pitchFamily="2" charset="2"/>
                <a:buChar char="ü"/>
              </a:pPr>
              <a:r>
                <a:rPr lang="es-CL" sz="1900" dirty="0">
                  <a:latin typeface="Arial" panose="020B0604020202020204" pitchFamily="34" charset="0"/>
                  <a:cs typeface="Arial" panose="020B0604020202020204" pitchFamily="34" charset="0"/>
                </a:rPr>
                <a:t>Scrum Master</a:t>
              </a:r>
            </a:p>
            <a:p>
              <a:pPr marL="342900" indent="-342900">
                <a:buFont typeface="Wingdings" panose="05000000000000000000" pitchFamily="2" charset="2"/>
                <a:buChar char="ü"/>
              </a:pPr>
              <a:r>
                <a:rPr lang="es-CL" sz="1900" dirty="0">
                  <a:latin typeface="Arial" panose="020B0604020202020204" pitchFamily="34" charset="0"/>
                  <a:cs typeface="Arial" panose="020B0604020202020204" pitchFamily="34" charset="0"/>
                </a:rPr>
                <a:t>Development Team</a:t>
              </a:r>
            </a:p>
            <a:p>
              <a:pPr marL="342900" indent="-342900">
                <a:buFont typeface="Arial" panose="020B0604020202020204" pitchFamily="34" charset="0"/>
                <a:buChar char="•"/>
              </a:pPr>
              <a:endParaRPr lang="es-CL" sz="1900" b="1" dirty="0">
                <a:latin typeface="Arial" panose="020B0604020202020204" pitchFamily="34" charset="0"/>
                <a:cs typeface="Arial" panose="020B0604020202020204" pitchFamily="34" charset="0"/>
              </a:endParaRPr>
            </a:p>
            <a:p>
              <a:r>
                <a:rPr lang="es-CL" sz="1900" b="1" dirty="0">
                  <a:latin typeface="Arial" panose="020B0604020202020204" pitchFamily="34" charset="0"/>
                  <a:cs typeface="Arial" panose="020B0604020202020204" pitchFamily="34" charset="0"/>
                </a:rPr>
                <a:t>Funciones desempeñadas</a:t>
              </a:r>
            </a:p>
          </p:txBody>
        </p:sp>
      </p:grpSp>
      <p:grpSp>
        <p:nvGrpSpPr>
          <p:cNvPr id="160" name="Grupo 159">
            <a:extLst>
              <a:ext uri="{FF2B5EF4-FFF2-40B4-BE49-F238E27FC236}">
                <a16:creationId xmlns:a16="http://schemas.microsoft.com/office/drawing/2014/main" id="{FDE47B24-B879-C845-1439-9F83281C51E0}"/>
              </a:ext>
            </a:extLst>
          </p:cNvPr>
          <p:cNvGrpSpPr/>
          <p:nvPr/>
        </p:nvGrpSpPr>
        <p:grpSpPr>
          <a:xfrm>
            <a:off x="12485585" y="8299687"/>
            <a:ext cx="3973264" cy="1676164"/>
            <a:chOff x="5378732" y="7191999"/>
            <a:chExt cx="9448799" cy="3578718"/>
          </a:xfrm>
          <a:solidFill>
            <a:srgbClr val="012C56"/>
          </a:solidFill>
        </p:grpSpPr>
        <p:sp>
          <p:nvSpPr>
            <p:cNvPr id="161" name="Diagrama de flujo: proceso alternativo 160">
              <a:extLst>
                <a:ext uri="{FF2B5EF4-FFF2-40B4-BE49-F238E27FC236}">
                  <a16:creationId xmlns:a16="http://schemas.microsoft.com/office/drawing/2014/main" id="{1BD7F39F-63B3-0671-4FF7-EA2B2F7700B4}"/>
                </a:ext>
              </a:extLst>
            </p:cNvPr>
            <p:cNvSpPr/>
            <p:nvPr/>
          </p:nvSpPr>
          <p:spPr>
            <a:xfrm>
              <a:off x="5378732" y="7191999"/>
              <a:ext cx="9448799" cy="3578718"/>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62" name="CuadroTexto 161">
              <a:extLst>
                <a:ext uri="{FF2B5EF4-FFF2-40B4-BE49-F238E27FC236}">
                  <a16:creationId xmlns:a16="http://schemas.microsoft.com/office/drawing/2014/main" id="{4CA1D03D-C0EB-34D3-0CC7-9032E3374E82}"/>
                </a:ext>
              </a:extLst>
            </p:cNvPr>
            <p:cNvSpPr txBox="1"/>
            <p:nvPr/>
          </p:nvSpPr>
          <p:spPr>
            <a:xfrm>
              <a:off x="5785700" y="7390391"/>
              <a:ext cx="8132680" cy="2379261"/>
            </a:xfrm>
            <a:prstGeom prst="rect">
              <a:avLst/>
            </a:prstGeom>
            <a:grpFill/>
          </p:spPr>
          <p:txBody>
            <a:bodyPr wrap="square" rtlCol="0">
              <a:spAutoFit/>
            </a:bodyPr>
            <a:lstStyle/>
            <a:p>
              <a:r>
                <a:rPr lang="es-CL" sz="1900" b="1" dirty="0">
                  <a:solidFill>
                    <a:schemeClr val="bg1"/>
                  </a:solidFill>
                  <a:latin typeface="Arial" panose="020B0604020202020204" pitchFamily="34" charset="0"/>
                  <a:cs typeface="Arial" panose="020B0604020202020204" pitchFamily="34" charset="0"/>
                </a:rPr>
                <a:t>Rol:</a:t>
              </a:r>
            </a:p>
            <a:p>
              <a:pPr marL="342900" indent="-342900">
                <a:buFont typeface="Wingdings" panose="05000000000000000000" pitchFamily="2" charset="2"/>
                <a:buChar char="ü"/>
              </a:pPr>
              <a:r>
                <a:rPr lang="es-CL" sz="1900" b="1" dirty="0">
                  <a:solidFill>
                    <a:schemeClr val="bg1"/>
                  </a:solidFill>
                  <a:latin typeface="Arial" panose="020B0604020202020204" pitchFamily="34" charset="0"/>
                  <a:cs typeface="Arial" panose="020B0604020202020204" pitchFamily="34" charset="0"/>
                </a:rPr>
                <a:t>Development Team</a:t>
              </a:r>
            </a:p>
            <a:p>
              <a:pPr marL="342900" indent="-342900">
                <a:buFont typeface="Arial" panose="020B0604020202020204" pitchFamily="34" charset="0"/>
                <a:buChar char="•"/>
              </a:pPr>
              <a:endParaRPr lang="es-CL" sz="1900" b="1" dirty="0">
                <a:solidFill>
                  <a:schemeClr val="bg1"/>
                </a:solidFill>
                <a:latin typeface="Arial" panose="020B0604020202020204" pitchFamily="34" charset="0"/>
                <a:cs typeface="Arial" panose="020B0604020202020204" pitchFamily="34" charset="0"/>
              </a:endParaRPr>
            </a:p>
            <a:p>
              <a:r>
                <a:rPr lang="es-ES" sz="2000" b="1" dirty="0">
                  <a:solidFill>
                    <a:schemeClr val="bg1"/>
                  </a:solidFill>
                  <a:latin typeface="Arial" panose="020B0604020202020204" pitchFamily="34" charset="0"/>
                  <a:cs typeface="Arial" panose="020B0604020202020204" pitchFamily="34" charset="0"/>
                </a:rPr>
                <a:t>Funciones desempeñadas</a:t>
              </a:r>
              <a:endParaRPr lang="es-CL" sz="20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3753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anim calcmode="lin" valueType="num">
                                      <p:cBhvr>
                                        <p:cTn id="20" dur="500" fill="hold"/>
                                        <p:tgtEl>
                                          <p:spTgt spid="153"/>
                                        </p:tgtEl>
                                        <p:attrNameLst>
                                          <p:attrName>ppt_x</p:attrName>
                                        </p:attrNameLst>
                                      </p:cBhvr>
                                      <p:tavLst>
                                        <p:tav tm="0">
                                          <p:val>
                                            <p:strVal val="#ppt_x"/>
                                          </p:val>
                                        </p:tav>
                                        <p:tav tm="100000">
                                          <p:val>
                                            <p:strVal val="#ppt_x"/>
                                          </p:val>
                                        </p:tav>
                                      </p:tavLst>
                                    </p:anim>
                                    <p:anim calcmode="lin" valueType="num">
                                      <p:cBhvr>
                                        <p:cTn id="21" dur="500" fill="hold"/>
                                        <p:tgtEl>
                                          <p:spTgt spid="15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57"/>
                                        </p:tgtEl>
                                        <p:attrNameLst>
                                          <p:attrName>style.visibility</p:attrName>
                                        </p:attrNameLst>
                                      </p:cBhvr>
                                      <p:to>
                                        <p:strVal val="visible"/>
                                      </p:to>
                                    </p:set>
                                    <p:animEffect transition="in" filter="fade">
                                      <p:cBhvr>
                                        <p:cTn id="25" dur="500"/>
                                        <p:tgtEl>
                                          <p:spTgt spid="157"/>
                                        </p:tgtEl>
                                      </p:cBhvr>
                                    </p:animEffect>
                                    <p:anim calcmode="lin" valueType="num">
                                      <p:cBhvr>
                                        <p:cTn id="26" dur="500" fill="hold"/>
                                        <p:tgtEl>
                                          <p:spTgt spid="157"/>
                                        </p:tgtEl>
                                        <p:attrNameLst>
                                          <p:attrName>ppt_x</p:attrName>
                                        </p:attrNameLst>
                                      </p:cBhvr>
                                      <p:tavLst>
                                        <p:tav tm="0">
                                          <p:val>
                                            <p:strVal val="#ppt_x"/>
                                          </p:val>
                                        </p:tav>
                                        <p:tav tm="100000">
                                          <p:val>
                                            <p:strVal val="#ppt_x"/>
                                          </p:val>
                                        </p:tav>
                                      </p:tavLst>
                                    </p:anim>
                                    <p:anim calcmode="lin" valueType="num">
                                      <p:cBhvr>
                                        <p:cTn id="27" dur="500" fill="hold"/>
                                        <p:tgtEl>
                                          <p:spTgt spid="15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500"/>
                                        <p:tgtEl>
                                          <p:spTgt spid="160"/>
                                        </p:tgtEl>
                                      </p:cBhvr>
                                    </p:animEffect>
                                    <p:anim calcmode="lin" valueType="num">
                                      <p:cBhvr>
                                        <p:cTn id="32" dur="500" fill="hold"/>
                                        <p:tgtEl>
                                          <p:spTgt spid="160"/>
                                        </p:tgtEl>
                                        <p:attrNameLst>
                                          <p:attrName>ppt_x</p:attrName>
                                        </p:attrNameLst>
                                      </p:cBhvr>
                                      <p:tavLst>
                                        <p:tav tm="0">
                                          <p:val>
                                            <p:strVal val="#ppt_x"/>
                                          </p:val>
                                        </p:tav>
                                        <p:tav tm="100000">
                                          <p:val>
                                            <p:strVal val="#ppt_x"/>
                                          </p:val>
                                        </p:tav>
                                      </p:tavLst>
                                    </p:anim>
                                    <p:anim calcmode="lin" valueType="num">
                                      <p:cBhvr>
                                        <p:cTn id="33" dur="500" fill="hold"/>
                                        <p:tgtEl>
                                          <p:spTgt spid="1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2A530-AE0B-3D38-5BE8-2701E2699BC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F565A1E-D69D-25F3-9137-47E25CC7D125}"/>
              </a:ext>
            </a:extLst>
          </p:cNvPr>
          <p:cNvSpPr>
            <a:spLocks noGrp="1"/>
          </p:cNvSpPr>
          <p:nvPr>
            <p:ph type="title"/>
          </p:nvPr>
        </p:nvSpPr>
        <p:spPr>
          <a:xfrm>
            <a:off x="1365250" y="8291363"/>
            <a:ext cx="6048240" cy="1661993"/>
          </a:xfrm>
        </p:spPr>
        <p:txBody>
          <a:bodyPr/>
          <a:lstStyle/>
          <a:p>
            <a:r>
              <a:rPr lang="es-CL" dirty="0"/>
              <a:t>ROADMAP DEL PROYECTO</a:t>
            </a:r>
          </a:p>
        </p:txBody>
      </p:sp>
      <p:sp>
        <p:nvSpPr>
          <p:cNvPr id="3" name="Marcador de texto 2">
            <a:extLst>
              <a:ext uri="{FF2B5EF4-FFF2-40B4-BE49-F238E27FC236}">
                <a16:creationId xmlns:a16="http://schemas.microsoft.com/office/drawing/2014/main" id="{CF692BF3-007B-8E01-232E-C5610708005A}"/>
              </a:ext>
            </a:extLst>
          </p:cNvPr>
          <p:cNvSpPr>
            <a:spLocks noGrp="1"/>
          </p:cNvSpPr>
          <p:nvPr>
            <p:ph type="body" sz="quarter" idx="10"/>
          </p:nvPr>
        </p:nvSpPr>
        <p:spPr>
          <a:xfrm>
            <a:off x="9518650" y="8626475"/>
            <a:ext cx="8519579" cy="553998"/>
          </a:xfrm>
        </p:spPr>
        <p:txBody>
          <a:bodyPr/>
          <a:lstStyle/>
          <a:p>
            <a:r>
              <a:rPr lang="es-CL" sz="3600" dirty="0"/>
              <a:t>Sistema de Gestión Veterinaria “VetSys”</a:t>
            </a:r>
          </a:p>
        </p:txBody>
      </p:sp>
      <p:pic>
        <p:nvPicPr>
          <p:cNvPr id="4" name="Imagen 3">
            <a:extLst>
              <a:ext uri="{FF2B5EF4-FFF2-40B4-BE49-F238E27FC236}">
                <a16:creationId xmlns:a16="http://schemas.microsoft.com/office/drawing/2014/main" id="{94AA8808-CAC3-41E6-A048-D556A9B8FDD1}"/>
              </a:ext>
            </a:extLst>
          </p:cNvPr>
          <p:cNvPicPr>
            <a:picLocks noChangeAspect="1"/>
          </p:cNvPicPr>
          <p:nvPr/>
        </p:nvPicPr>
        <p:blipFill>
          <a:blip r:embed="rId2"/>
          <a:stretch>
            <a:fillRect/>
          </a:stretch>
        </p:blipFill>
        <p:spPr>
          <a:xfrm>
            <a:off x="0" y="-1"/>
            <a:ext cx="20104099" cy="7331075"/>
          </a:xfrm>
          <a:prstGeom prst="rect">
            <a:avLst/>
          </a:prstGeom>
        </p:spPr>
      </p:pic>
    </p:spTree>
    <p:extLst>
      <p:ext uri="{BB962C8B-B14F-4D97-AF65-F5344CB8AC3E}">
        <p14:creationId xmlns:p14="http://schemas.microsoft.com/office/powerpoint/2010/main" val="205449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0C9BF-53CA-77F0-90B6-AF2EC1E7487F}"/>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4F8CDC3F-7CE5-7E4A-8344-D24048A0DE6C}"/>
              </a:ext>
            </a:extLst>
          </p:cNvPr>
          <p:cNvSpPr>
            <a:spLocks noGrp="1" noRot="1" noMove="1" noResize="1" noEditPoints="1" noAdjustHandles="1" noChangeArrowheads="1" noChangeShapeType="1"/>
          </p:cNvSpPr>
          <p:nvPr/>
        </p:nvSpPr>
        <p:spPr>
          <a:xfrm>
            <a:off x="11271250" y="10150475"/>
            <a:ext cx="8610600" cy="762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Rectángulo 1">
            <a:extLst>
              <a:ext uri="{FF2B5EF4-FFF2-40B4-BE49-F238E27FC236}">
                <a16:creationId xmlns:a16="http://schemas.microsoft.com/office/drawing/2014/main" id="{59DB0960-87BC-416C-26E6-7D6DC249C136}"/>
              </a:ext>
            </a:extLst>
          </p:cNvPr>
          <p:cNvSpPr>
            <a:spLocks noGrp="1" noRot="1" noMove="1" noResize="1" noEditPoints="1" noAdjustHandles="1" noChangeArrowheads="1" noChangeShapeType="1"/>
          </p:cNvSpPr>
          <p:nvPr/>
        </p:nvSpPr>
        <p:spPr>
          <a:xfrm>
            <a:off x="4946650" y="827643"/>
            <a:ext cx="762000" cy="12456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Rectángulo 4">
            <a:extLst>
              <a:ext uri="{FF2B5EF4-FFF2-40B4-BE49-F238E27FC236}">
                <a16:creationId xmlns:a16="http://schemas.microsoft.com/office/drawing/2014/main" id="{6E21EF42-E879-FE6C-AAF4-F2389FB4C129}"/>
              </a:ext>
            </a:extLst>
          </p:cNvPr>
          <p:cNvSpPr>
            <a:spLocks noGrp="1" noRot="1" noMove="1" noResize="1" noEditPoints="1" noAdjustHandles="1" noChangeArrowheads="1" noChangeShapeType="1"/>
          </p:cNvSpPr>
          <p:nvPr/>
        </p:nvSpPr>
        <p:spPr>
          <a:xfrm>
            <a:off x="0" y="803413"/>
            <a:ext cx="4946650" cy="12456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250" name="Grupo 249">
            <a:extLst>
              <a:ext uri="{FF2B5EF4-FFF2-40B4-BE49-F238E27FC236}">
                <a16:creationId xmlns:a16="http://schemas.microsoft.com/office/drawing/2014/main" id="{0EA5C54C-6A65-D77E-DC4F-E7F549759312}"/>
              </a:ext>
            </a:extLst>
          </p:cNvPr>
          <p:cNvGrpSpPr/>
          <p:nvPr/>
        </p:nvGrpSpPr>
        <p:grpSpPr>
          <a:xfrm>
            <a:off x="28668" y="105291"/>
            <a:ext cx="20044424" cy="11024078"/>
            <a:chOff x="28668" y="105291"/>
            <a:chExt cx="20044424" cy="11024078"/>
          </a:xfrm>
        </p:grpSpPr>
        <p:sp>
          <p:nvSpPr>
            <p:cNvPr id="96" name="Rectángulo 95">
              <a:extLst>
                <a:ext uri="{FF2B5EF4-FFF2-40B4-BE49-F238E27FC236}">
                  <a16:creationId xmlns:a16="http://schemas.microsoft.com/office/drawing/2014/main" id="{C6B6DFDB-3364-349C-1B72-8E0F13F35432}"/>
                </a:ext>
              </a:extLst>
            </p:cNvPr>
            <p:cNvSpPr/>
            <p:nvPr/>
          </p:nvSpPr>
          <p:spPr>
            <a:xfrm>
              <a:off x="647813" y="3447419"/>
              <a:ext cx="19425279" cy="1924916"/>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L" dirty="0"/>
            </a:p>
          </p:txBody>
        </p:sp>
        <p:sp>
          <p:nvSpPr>
            <p:cNvPr id="9" name="Rectángulo: esquinas redondeadas 8">
              <a:extLst>
                <a:ext uri="{FF2B5EF4-FFF2-40B4-BE49-F238E27FC236}">
                  <a16:creationId xmlns:a16="http://schemas.microsoft.com/office/drawing/2014/main" id="{DA51D7AB-5975-29B5-73C6-5A0C27E496A4}"/>
                </a:ext>
              </a:extLst>
            </p:cNvPr>
            <p:cNvSpPr/>
            <p:nvPr/>
          </p:nvSpPr>
          <p:spPr>
            <a:xfrm>
              <a:off x="653018" y="105945"/>
              <a:ext cx="4823936" cy="58316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b="1" dirty="0">
                  <a:latin typeface="Arial" panose="020B0604020202020204" pitchFamily="34" charset="0"/>
                  <a:cs typeface="Arial" panose="020B0604020202020204" pitchFamily="34" charset="0"/>
                </a:rPr>
                <a:t>Q1</a:t>
              </a:r>
            </a:p>
          </p:txBody>
        </p:sp>
        <p:sp>
          <p:nvSpPr>
            <p:cNvPr id="10" name="Rectángulo: esquinas redondeadas 9">
              <a:extLst>
                <a:ext uri="{FF2B5EF4-FFF2-40B4-BE49-F238E27FC236}">
                  <a16:creationId xmlns:a16="http://schemas.microsoft.com/office/drawing/2014/main" id="{E36266F1-6A0F-5397-399B-2624623926DD}"/>
                </a:ext>
              </a:extLst>
            </p:cNvPr>
            <p:cNvSpPr/>
            <p:nvPr/>
          </p:nvSpPr>
          <p:spPr>
            <a:xfrm rot="16200000">
              <a:off x="-608878" y="2142214"/>
              <a:ext cx="1862941" cy="583168"/>
            </a:xfrm>
            <a:prstGeom prst="roundRect">
              <a:avLst/>
            </a:prstGeom>
            <a:solidFill>
              <a:srgbClr val="FFC000"/>
            </a:solidFill>
            <a:ln>
              <a:solidFill>
                <a:srgbClr val="FFC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500" b="1" dirty="0">
                  <a:latin typeface="Arial" panose="020B0604020202020204" pitchFamily="34" charset="0"/>
                  <a:cs typeface="Arial" panose="020B0604020202020204" pitchFamily="34" charset="0"/>
                </a:rPr>
                <a:t>INICIO</a:t>
              </a:r>
            </a:p>
          </p:txBody>
        </p:sp>
        <p:sp>
          <p:nvSpPr>
            <p:cNvPr id="11" name="Rectángulo: esquinas redondeadas 10">
              <a:extLst>
                <a:ext uri="{FF2B5EF4-FFF2-40B4-BE49-F238E27FC236}">
                  <a16:creationId xmlns:a16="http://schemas.microsoft.com/office/drawing/2014/main" id="{A1C1149D-2EB7-668F-45EA-8E07F2CF4537}"/>
                </a:ext>
              </a:extLst>
            </p:cNvPr>
            <p:cNvSpPr/>
            <p:nvPr/>
          </p:nvSpPr>
          <p:spPr>
            <a:xfrm rot="16200000">
              <a:off x="-606904" y="4086091"/>
              <a:ext cx="1862941" cy="587119"/>
            </a:xfrm>
            <a:prstGeom prst="roundRect">
              <a:avLst/>
            </a:prstGeom>
            <a:solidFill>
              <a:srgbClr val="92D050"/>
            </a:solidFill>
            <a:ln>
              <a:solidFill>
                <a:srgbClr val="92D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500" b="1" dirty="0">
                  <a:latin typeface="Arial" panose="020B0604020202020204" pitchFamily="34" charset="0"/>
                  <a:cs typeface="Arial" panose="020B0604020202020204" pitchFamily="34" charset="0"/>
                </a:rPr>
                <a:t>PLANIFICACIÓN</a:t>
              </a:r>
            </a:p>
          </p:txBody>
        </p:sp>
        <p:sp>
          <p:nvSpPr>
            <p:cNvPr id="12" name="Rectángulo: esquinas redondeadas 11">
              <a:extLst>
                <a:ext uri="{FF2B5EF4-FFF2-40B4-BE49-F238E27FC236}">
                  <a16:creationId xmlns:a16="http://schemas.microsoft.com/office/drawing/2014/main" id="{2A84A676-2FF0-EE33-21C3-9AC18BA62AC6}"/>
                </a:ext>
              </a:extLst>
            </p:cNvPr>
            <p:cNvSpPr/>
            <p:nvPr/>
          </p:nvSpPr>
          <p:spPr>
            <a:xfrm rot="16200000">
              <a:off x="-592830" y="9894123"/>
              <a:ext cx="1862941" cy="587119"/>
            </a:xfrm>
            <a:prstGeom prst="roundRect">
              <a:avLst/>
            </a:prstGeom>
            <a:solidFill>
              <a:srgbClr val="7030A0"/>
            </a:solidFill>
            <a:ln>
              <a:solidFill>
                <a:srgbClr val="7030A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500" b="1" dirty="0">
                  <a:latin typeface="Arial" panose="020B0604020202020204" pitchFamily="34" charset="0"/>
                  <a:cs typeface="Arial" panose="020B0604020202020204" pitchFamily="34" charset="0"/>
                </a:rPr>
                <a:t>LANZAMIENTO</a:t>
              </a:r>
            </a:p>
          </p:txBody>
        </p:sp>
        <p:sp>
          <p:nvSpPr>
            <p:cNvPr id="13" name="Rectángulo: esquinas redondeadas 12">
              <a:extLst>
                <a:ext uri="{FF2B5EF4-FFF2-40B4-BE49-F238E27FC236}">
                  <a16:creationId xmlns:a16="http://schemas.microsoft.com/office/drawing/2014/main" id="{3A9123EC-4EA8-2892-DA0F-8DACEB133F57}"/>
                </a:ext>
              </a:extLst>
            </p:cNvPr>
            <p:cNvSpPr/>
            <p:nvPr/>
          </p:nvSpPr>
          <p:spPr>
            <a:xfrm rot="16200000">
              <a:off x="-609243" y="7959214"/>
              <a:ext cx="1862941" cy="587119"/>
            </a:xfrm>
            <a:prstGeom prst="roundRect">
              <a:avLst/>
            </a:prstGeom>
            <a:solidFill>
              <a:srgbClr val="0070C0"/>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500" b="1" dirty="0">
                  <a:latin typeface="Arial" panose="020B0604020202020204" pitchFamily="34" charset="0"/>
                  <a:cs typeface="Arial" panose="020B0604020202020204" pitchFamily="34" charset="0"/>
                </a:rPr>
                <a:t>REVISIÓN</a:t>
              </a:r>
            </a:p>
          </p:txBody>
        </p:sp>
        <p:sp>
          <p:nvSpPr>
            <p:cNvPr id="14" name="Rectángulo: esquinas redondeadas 13">
              <a:extLst>
                <a:ext uri="{FF2B5EF4-FFF2-40B4-BE49-F238E27FC236}">
                  <a16:creationId xmlns:a16="http://schemas.microsoft.com/office/drawing/2014/main" id="{3A64CC90-7C75-0CC5-0CB0-C9C80E2A89B4}"/>
                </a:ext>
              </a:extLst>
            </p:cNvPr>
            <p:cNvSpPr/>
            <p:nvPr/>
          </p:nvSpPr>
          <p:spPr>
            <a:xfrm rot="16200000">
              <a:off x="-592830" y="6021000"/>
              <a:ext cx="1862941" cy="587119"/>
            </a:xfrm>
            <a:prstGeom prst="roundRect">
              <a:avLst/>
            </a:prstGeom>
            <a:solidFill>
              <a:srgbClr val="00B0F0"/>
            </a:solid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500" b="1" dirty="0">
                  <a:latin typeface="Arial" panose="020B0604020202020204" pitchFamily="34" charset="0"/>
                  <a:cs typeface="Arial" panose="020B0604020202020204" pitchFamily="34" charset="0"/>
                </a:rPr>
                <a:t>IMPLEMENTACIÓN</a:t>
              </a:r>
            </a:p>
          </p:txBody>
        </p:sp>
        <p:sp>
          <p:nvSpPr>
            <p:cNvPr id="15" name="Rectángulo: esquinas redondeadas 14">
              <a:extLst>
                <a:ext uri="{FF2B5EF4-FFF2-40B4-BE49-F238E27FC236}">
                  <a16:creationId xmlns:a16="http://schemas.microsoft.com/office/drawing/2014/main" id="{CE092BA7-03CE-A08A-C84A-4D36EFFD76E5}"/>
                </a:ext>
              </a:extLst>
            </p:cNvPr>
            <p:cNvSpPr/>
            <p:nvPr/>
          </p:nvSpPr>
          <p:spPr>
            <a:xfrm>
              <a:off x="5526751" y="105945"/>
              <a:ext cx="4785156" cy="58316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b="1" dirty="0">
                  <a:latin typeface="Arial" panose="020B0604020202020204" pitchFamily="34" charset="0"/>
                  <a:cs typeface="Arial" panose="020B0604020202020204" pitchFamily="34" charset="0"/>
                </a:rPr>
                <a:t>Q2</a:t>
              </a:r>
            </a:p>
          </p:txBody>
        </p:sp>
        <p:sp>
          <p:nvSpPr>
            <p:cNvPr id="16" name="Rectángulo: esquinas redondeadas 15">
              <a:extLst>
                <a:ext uri="{FF2B5EF4-FFF2-40B4-BE49-F238E27FC236}">
                  <a16:creationId xmlns:a16="http://schemas.microsoft.com/office/drawing/2014/main" id="{E60F4132-12CD-8D11-09DC-6574FC5D4497}"/>
                </a:ext>
              </a:extLst>
            </p:cNvPr>
            <p:cNvSpPr/>
            <p:nvPr/>
          </p:nvSpPr>
          <p:spPr>
            <a:xfrm>
              <a:off x="10380186" y="105291"/>
              <a:ext cx="4803605" cy="58316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b="1" dirty="0">
                  <a:latin typeface="Arial" panose="020B0604020202020204" pitchFamily="34" charset="0"/>
                  <a:cs typeface="Arial" panose="020B0604020202020204" pitchFamily="34" charset="0"/>
                </a:rPr>
                <a:t>Q3</a:t>
              </a:r>
            </a:p>
          </p:txBody>
        </p:sp>
        <p:sp>
          <p:nvSpPr>
            <p:cNvPr id="17" name="Rectángulo: esquinas redondeadas 16">
              <a:extLst>
                <a:ext uri="{FF2B5EF4-FFF2-40B4-BE49-F238E27FC236}">
                  <a16:creationId xmlns:a16="http://schemas.microsoft.com/office/drawing/2014/main" id="{CDE10E73-5A1C-07DE-5950-A044D18E6FBA}"/>
                </a:ext>
              </a:extLst>
            </p:cNvPr>
            <p:cNvSpPr/>
            <p:nvPr/>
          </p:nvSpPr>
          <p:spPr>
            <a:xfrm>
              <a:off x="15252070" y="105291"/>
              <a:ext cx="4811528" cy="58316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b="1" dirty="0">
                  <a:latin typeface="Arial" panose="020B0604020202020204" pitchFamily="34" charset="0"/>
                  <a:cs typeface="Arial" panose="020B0604020202020204" pitchFamily="34" charset="0"/>
                </a:rPr>
                <a:t>Q4</a:t>
              </a:r>
            </a:p>
          </p:txBody>
        </p:sp>
        <p:sp>
          <p:nvSpPr>
            <p:cNvPr id="41" name="Rectángulo: esquinas redondeadas 40">
              <a:extLst>
                <a:ext uri="{FF2B5EF4-FFF2-40B4-BE49-F238E27FC236}">
                  <a16:creationId xmlns:a16="http://schemas.microsoft.com/office/drawing/2014/main" id="{F824C2A6-5864-060D-1E3C-F0822346663C}"/>
                </a:ext>
              </a:extLst>
            </p:cNvPr>
            <p:cNvSpPr/>
            <p:nvPr/>
          </p:nvSpPr>
          <p:spPr>
            <a:xfrm>
              <a:off x="660920" y="758370"/>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1</a:t>
              </a:r>
            </a:p>
          </p:txBody>
        </p:sp>
        <p:sp>
          <p:nvSpPr>
            <p:cNvPr id="42" name="Rectángulo: esquinas redondeadas 41">
              <a:extLst>
                <a:ext uri="{FF2B5EF4-FFF2-40B4-BE49-F238E27FC236}">
                  <a16:creationId xmlns:a16="http://schemas.microsoft.com/office/drawing/2014/main" id="{237FA928-74D1-8132-4BED-9EBE4A545ADD}"/>
                </a:ext>
              </a:extLst>
            </p:cNvPr>
            <p:cNvSpPr/>
            <p:nvPr/>
          </p:nvSpPr>
          <p:spPr>
            <a:xfrm>
              <a:off x="1874609" y="758370"/>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2</a:t>
              </a:r>
            </a:p>
          </p:txBody>
        </p:sp>
        <p:sp>
          <p:nvSpPr>
            <p:cNvPr id="43" name="Rectángulo: esquinas redondeadas 42">
              <a:extLst>
                <a:ext uri="{FF2B5EF4-FFF2-40B4-BE49-F238E27FC236}">
                  <a16:creationId xmlns:a16="http://schemas.microsoft.com/office/drawing/2014/main" id="{9FD5C8BB-4A62-EEBF-2A79-49EF8D60E21D}"/>
                </a:ext>
              </a:extLst>
            </p:cNvPr>
            <p:cNvSpPr/>
            <p:nvPr/>
          </p:nvSpPr>
          <p:spPr>
            <a:xfrm>
              <a:off x="3105931" y="758370"/>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3</a:t>
              </a:r>
            </a:p>
          </p:txBody>
        </p:sp>
        <p:sp>
          <p:nvSpPr>
            <p:cNvPr id="44" name="Rectángulo: esquinas redondeadas 43">
              <a:extLst>
                <a:ext uri="{FF2B5EF4-FFF2-40B4-BE49-F238E27FC236}">
                  <a16:creationId xmlns:a16="http://schemas.microsoft.com/office/drawing/2014/main" id="{00008A92-7E19-DDF6-C959-9FF5CAAC90E0}"/>
                </a:ext>
              </a:extLst>
            </p:cNvPr>
            <p:cNvSpPr/>
            <p:nvPr/>
          </p:nvSpPr>
          <p:spPr>
            <a:xfrm>
              <a:off x="4319620" y="758370"/>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4</a:t>
              </a:r>
            </a:p>
          </p:txBody>
        </p:sp>
        <p:sp>
          <p:nvSpPr>
            <p:cNvPr id="49" name="Rectángulo: esquinas redondeadas 48">
              <a:extLst>
                <a:ext uri="{FF2B5EF4-FFF2-40B4-BE49-F238E27FC236}">
                  <a16:creationId xmlns:a16="http://schemas.microsoft.com/office/drawing/2014/main" id="{22F47EB9-CCD1-4D97-A28A-5809C9A0840B}"/>
                </a:ext>
              </a:extLst>
            </p:cNvPr>
            <p:cNvSpPr/>
            <p:nvPr/>
          </p:nvSpPr>
          <p:spPr>
            <a:xfrm>
              <a:off x="5526751" y="752991"/>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5</a:t>
              </a:r>
            </a:p>
          </p:txBody>
        </p:sp>
        <p:sp>
          <p:nvSpPr>
            <p:cNvPr id="50" name="Rectángulo: esquinas redondeadas 49">
              <a:extLst>
                <a:ext uri="{FF2B5EF4-FFF2-40B4-BE49-F238E27FC236}">
                  <a16:creationId xmlns:a16="http://schemas.microsoft.com/office/drawing/2014/main" id="{3709FD72-3092-6D92-7564-6519C5B03CA4}"/>
                </a:ext>
              </a:extLst>
            </p:cNvPr>
            <p:cNvSpPr/>
            <p:nvPr/>
          </p:nvSpPr>
          <p:spPr>
            <a:xfrm>
              <a:off x="6740440" y="752991"/>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6</a:t>
              </a:r>
            </a:p>
          </p:txBody>
        </p:sp>
        <p:sp>
          <p:nvSpPr>
            <p:cNvPr id="51" name="Rectángulo: esquinas redondeadas 50">
              <a:extLst>
                <a:ext uri="{FF2B5EF4-FFF2-40B4-BE49-F238E27FC236}">
                  <a16:creationId xmlns:a16="http://schemas.microsoft.com/office/drawing/2014/main" id="{E988623B-4252-A0B7-2078-BAAAA2292701}"/>
                </a:ext>
              </a:extLst>
            </p:cNvPr>
            <p:cNvSpPr/>
            <p:nvPr/>
          </p:nvSpPr>
          <p:spPr>
            <a:xfrm>
              <a:off x="7971762" y="752991"/>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7</a:t>
              </a:r>
            </a:p>
          </p:txBody>
        </p:sp>
        <p:sp>
          <p:nvSpPr>
            <p:cNvPr id="52" name="Rectángulo: esquinas redondeadas 51">
              <a:extLst>
                <a:ext uri="{FF2B5EF4-FFF2-40B4-BE49-F238E27FC236}">
                  <a16:creationId xmlns:a16="http://schemas.microsoft.com/office/drawing/2014/main" id="{AABC9292-0214-CD30-3003-BF076C63C2A7}"/>
                </a:ext>
              </a:extLst>
            </p:cNvPr>
            <p:cNvSpPr/>
            <p:nvPr/>
          </p:nvSpPr>
          <p:spPr>
            <a:xfrm>
              <a:off x="9185451" y="752991"/>
              <a:ext cx="1126456" cy="400492"/>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8</a:t>
              </a:r>
            </a:p>
          </p:txBody>
        </p:sp>
        <p:sp>
          <p:nvSpPr>
            <p:cNvPr id="53" name="Rectángulo: esquinas redondeadas 52">
              <a:extLst>
                <a:ext uri="{FF2B5EF4-FFF2-40B4-BE49-F238E27FC236}">
                  <a16:creationId xmlns:a16="http://schemas.microsoft.com/office/drawing/2014/main" id="{B4BD983F-0679-76EB-1FF8-6E04FB326DE0}"/>
                </a:ext>
              </a:extLst>
            </p:cNvPr>
            <p:cNvSpPr/>
            <p:nvPr/>
          </p:nvSpPr>
          <p:spPr>
            <a:xfrm>
              <a:off x="10391184" y="752991"/>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9</a:t>
              </a:r>
            </a:p>
          </p:txBody>
        </p:sp>
        <p:sp>
          <p:nvSpPr>
            <p:cNvPr id="54" name="Rectángulo: esquinas redondeadas 53">
              <a:extLst>
                <a:ext uri="{FF2B5EF4-FFF2-40B4-BE49-F238E27FC236}">
                  <a16:creationId xmlns:a16="http://schemas.microsoft.com/office/drawing/2014/main" id="{8454A78B-B946-D658-9B62-E3A69160FB8B}"/>
                </a:ext>
              </a:extLst>
            </p:cNvPr>
            <p:cNvSpPr/>
            <p:nvPr/>
          </p:nvSpPr>
          <p:spPr>
            <a:xfrm>
              <a:off x="11604873" y="752991"/>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10</a:t>
              </a:r>
            </a:p>
          </p:txBody>
        </p:sp>
        <p:sp>
          <p:nvSpPr>
            <p:cNvPr id="55" name="Rectángulo: esquinas redondeadas 54">
              <a:extLst>
                <a:ext uri="{FF2B5EF4-FFF2-40B4-BE49-F238E27FC236}">
                  <a16:creationId xmlns:a16="http://schemas.microsoft.com/office/drawing/2014/main" id="{EB19149F-6C59-7C77-10A6-DC9A585A759D}"/>
                </a:ext>
              </a:extLst>
            </p:cNvPr>
            <p:cNvSpPr/>
            <p:nvPr/>
          </p:nvSpPr>
          <p:spPr>
            <a:xfrm>
              <a:off x="12836195" y="752991"/>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11</a:t>
              </a:r>
            </a:p>
          </p:txBody>
        </p:sp>
        <p:sp>
          <p:nvSpPr>
            <p:cNvPr id="56" name="Rectángulo: esquinas redondeadas 55">
              <a:extLst>
                <a:ext uri="{FF2B5EF4-FFF2-40B4-BE49-F238E27FC236}">
                  <a16:creationId xmlns:a16="http://schemas.microsoft.com/office/drawing/2014/main" id="{17A50D6C-3736-1A80-291C-51F873C3770B}"/>
                </a:ext>
              </a:extLst>
            </p:cNvPr>
            <p:cNvSpPr/>
            <p:nvPr/>
          </p:nvSpPr>
          <p:spPr>
            <a:xfrm>
              <a:off x="14049884" y="752991"/>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12</a:t>
              </a:r>
            </a:p>
          </p:txBody>
        </p:sp>
        <p:sp>
          <p:nvSpPr>
            <p:cNvPr id="57" name="Rectángulo: esquinas redondeadas 56">
              <a:extLst>
                <a:ext uri="{FF2B5EF4-FFF2-40B4-BE49-F238E27FC236}">
                  <a16:creationId xmlns:a16="http://schemas.microsoft.com/office/drawing/2014/main" id="{3247F22C-9982-FFF9-492F-35F5A3AC20A4}"/>
                </a:ext>
              </a:extLst>
            </p:cNvPr>
            <p:cNvSpPr/>
            <p:nvPr/>
          </p:nvSpPr>
          <p:spPr>
            <a:xfrm>
              <a:off x="15249565" y="751389"/>
              <a:ext cx="1157334" cy="402094"/>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13</a:t>
              </a:r>
            </a:p>
          </p:txBody>
        </p:sp>
        <p:sp>
          <p:nvSpPr>
            <p:cNvPr id="58" name="Rectángulo: esquinas redondeadas 57">
              <a:extLst>
                <a:ext uri="{FF2B5EF4-FFF2-40B4-BE49-F238E27FC236}">
                  <a16:creationId xmlns:a16="http://schemas.microsoft.com/office/drawing/2014/main" id="{EBC796D5-8322-FD9B-164E-665B2048F701}"/>
                </a:ext>
              </a:extLst>
            </p:cNvPr>
            <p:cNvSpPr/>
            <p:nvPr/>
          </p:nvSpPr>
          <p:spPr>
            <a:xfrm>
              <a:off x="16463254" y="751389"/>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14</a:t>
              </a:r>
            </a:p>
          </p:txBody>
        </p:sp>
        <p:sp>
          <p:nvSpPr>
            <p:cNvPr id="59" name="Rectángulo: esquinas redondeadas 58">
              <a:extLst>
                <a:ext uri="{FF2B5EF4-FFF2-40B4-BE49-F238E27FC236}">
                  <a16:creationId xmlns:a16="http://schemas.microsoft.com/office/drawing/2014/main" id="{00063F97-F127-A4F9-8BDA-F542EE2FD6A8}"/>
                </a:ext>
              </a:extLst>
            </p:cNvPr>
            <p:cNvSpPr/>
            <p:nvPr/>
          </p:nvSpPr>
          <p:spPr>
            <a:xfrm>
              <a:off x="17694576" y="751389"/>
              <a:ext cx="1157334"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15</a:t>
              </a:r>
            </a:p>
          </p:txBody>
        </p:sp>
        <p:sp>
          <p:nvSpPr>
            <p:cNvPr id="60" name="Rectángulo: esquinas redondeadas 59">
              <a:extLst>
                <a:ext uri="{FF2B5EF4-FFF2-40B4-BE49-F238E27FC236}">
                  <a16:creationId xmlns:a16="http://schemas.microsoft.com/office/drawing/2014/main" id="{43F7DFDC-980E-9B0A-B220-39CD9D89CD6F}"/>
                </a:ext>
              </a:extLst>
            </p:cNvPr>
            <p:cNvSpPr/>
            <p:nvPr/>
          </p:nvSpPr>
          <p:spPr>
            <a:xfrm>
              <a:off x="18908265" y="751389"/>
              <a:ext cx="1155333" cy="395113"/>
            </a:xfrm>
            <a:prstGeom prst="roundRect">
              <a:avLst/>
            </a:prstGeom>
            <a:solidFill>
              <a:srgbClr val="5BD4FF"/>
            </a:solidFill>
            <a:ln>
              <a:solidFill>
                <a:srgbClr val="5BD4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solidFill>
                    <a:schemeClr val="tx1"/>
                  </a:solidFill>
                  <a:latin typeface="Arial" panose="020B0604020202020204" pitchFamily="34" charset="0"/>
                  <a:cs typeface="Arial" panose="020B0604020202020204" pitchFamily="34" charset="0"/>
                </a:rPr>
                <a:t>Semana 16</a:t>
              </a:r>
            </a:p>
          </p:txBody>
        </p:sp>
        <p:sp>
          <p:nvSpPr>
            <p:cNvPr id="63" name="Rectángulo: esquinas redondeadas 62">
              <a:extLst>
                <a:ext uri="{FF2B5EF4-FFF2-40B4-BE49-F238E27FC236}">
                  <a16:creationId xmlns:a16="http://schemas.microsoft.com/office/drawing/2014/main" id="{481C5473-EAB4-9315-578A-6121E49399A7}"/>
                </a:ext>
              </a:extLst>
            </p:cNvPr>
            <p:cNvSpPr/>
            <p:nvPr/>
          </p:nvSpPr>
          <p:spPr>
            <a:xfrm>
              <a:off x="11604873" y="1220962"/>
              <a:ext cx="1157334" cy="242713"/>
            </a:xfrm>
            <a:prstGeom prst="roundRect">
              <a:avLst/>
            </a:prstGeom>
            <a:solidFill>
              <a:srgbClr val="FFC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latin typeface="Arial" panose="020B0604020202020204" pitchFamily="34" charset="0"/>
                  <a:cs typeface="Arial" panose="020B0604020202020204" pitchFamily="34" charset="0"/>
                </a:rPr>
                <a:t>Sprint 1</a:t>
              </a:r>
            </a:p>
          </p:txBody>
        </p:sp>
        <p:sp>
          <p:nvSpPr>
            <p:cNvPr id="78" name="Rectángulo: esquinas redondeadas 77">
              <a:extLst>
                <a:ext uri="{FF2B5EF4-FFF2-40B4-BE49-F238E27FC236}">
                  <a16:creationId xmlns:a16="http://schemas.microsoft.com/office/drawing/2014/main" id="{CD1EC165-0C73-DF22-EF99-44970AD8E67A}"/>
                </a:ext>
              </a:extLst>
            </p:cNvPr>
            <p:cNvSpPr/>
            <p:nvPr/>
          </p:nvSpPr>
          <p:spPr>
            <a:xfrm>
              <a:off x="12836195" y="1213338"/>
              <a:ext cx="1157334" cy="242713"/>
            </a:xfrm>
            <a:prstGeom prst="roundRect">
              <a:avLst/>
            </a:prstGeom>
            <a:solidFill>
              <a:srgbClr val="92D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latin typeface="Arial" panose="020B0604020202020204" pitchFamily="34" charset="0"/>
                  <a:cs typeface="Arial" panose="020B0604020202020204" pitchFamily="34" charset="0"/>
                </a:rPr>
                <a:t>Sprint 2</a:t>
              </a:r>
            </a:p>
          </p:txBody>
        </p:sp>
        <p:sp>
          <p:nvSpPr>
            <p:cNvPr id="80" name="Rectángulo: esquinas redondeadas 79">
              <a:extLst>
                <a:ext uri="{FF2B5EF4-FFF2-40B4-BE49-F238E27FC236}">
                  <a16:creationId xmlns:a16="http://schemas.microsoft.com/office/drawing/2014/main" id="{39CDC944-110A-8419-F1A3-0687B781935A}"/>
                </a:ext>
              </a:extLst>
            </p:cNvPr>
            <p:cNvSpPr/>
            <p:nvPr/>
          </p:nvSpPr>
          <p:spPr>
            <a:xfrm>
              <a:off x="14049884" y="1205213"/>
              <a:ext cx="1157334" cy="242713"/>
            </a:xfrm>
            <a:prstGeom prst="roundRect">
              <a:avLst/>
            </a:prstGeom>
            <a:solidFill>
              <a:srgbClr val="99CC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latin typeface="Arial" panose="020B0604020202020204" pitchFamily="34" charset="0"/>
                  <a:cs typeface="Arial" panose="020B0604020202020204" pitchFamily="34" charset="0"/>
                </a:rPr>
                <a:t>Sprint 3</a:t>
              </a:r>
            </a:p>
          </p:txBody>
        </p:sp>
        <p:sp>
          <p:nvSpPr>
            <p:cNvPr id="81" name="Rectángulo: esquinas redondeadas 80">
              <a:extLst>
                <a:ext uri="{FF2B5EF4-FFF2-40B4-BE49-F238E27FC236}">
                  <a16:creationId xmlns:a16="http://schemas.microsoft.com/office/drawing/2014/main" id="{BA474532-20C1-13B6-97A8-AB83ABD50A7F}"/>
                </a:ext>
              </a:extLst>
            </p:cNvPr>
            <p:cNvSpPr/>
            <p:nvPr/>
          </p:nvSpPr>
          <p:spPr>
            <a:xfrm>
              <a:off x="15249565" y="1203694"/>
              <a:ext cx="1157334" cy="242713"/>
            </a:xfrm>
            <a:prstGeom prst="roundRect">
              <a:avLst/>
            </a:prstGeom>
            <a:solidFill>
              <a:srgbClr val="59B3CB"/>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latin typeface="Arial" panose="020B0604020202020204" pitchFamily="34" charset="0"/>
                  <a:cs typeface="Arial" panose="020B0604020202020204" pitchFamily="34" charset="0"/>
                </a:rPr>
                <a:t>Sprint 4</a:t>
              </a:r>
            </a:p>
          </p:txBody>
        </p:sp>
        <p:sp>
          <p:nvSpPr>
            <p:cNvPr id="82" name="Rectángulo: esquinas redondeadas 81">
              <a:extLst>
                <a:ext uri="{FF2B5EF4-FFF2-40B4-BE49-F238E27FC236}">
                  <a16:creationId xmlns:a16="http://schemas.microsoft.com/office/drawing/2014/main" id="{CED96A78-7028-3F8D-1272-76BAABA56737}"/>
                </a:ext>
              </a:extLst>
            </p:cNvPr>
            <p:cNvSpPr/>
            <p:nvPr/>
          </p:nvSpPr>
          <p:spPr>
            <a:xfrm>
              <a:off x="16463254" y="1203693"/>
              <a:ext cx="1157334" cy="242713"/>
            </a:xfrm>
            <a:prstGeom prst="roundRect">
              <a:avLst/>
            </a:prstGeom>
            <a:solidFill>
              <a:srgbClr val="FF0576"/>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latin typeface="Arial" panose="020B0604020202020204" pitchFamily="34" charset="0"/>
                  <a:cs typeface="Arial" panose="020B0604020202020204" pitchFamily="34" charset="0"/>
                </a:rPr>
                <a:t>Sprint 5</a:t>
              </a:r>
            </a:p>
          </p:txBody>
        </p:sp>
        <p:sp>
          <p:nvSpPr>
            <p:cNvPr id="83" name="Rectángulo: esquinas redondeadas 82">
              <a:extLst>
                <a:ext uri="{FF2B5EF4-FFF2-40B4-BE49-F238E27FC236}">
                  <a16:creationId xmlns:a16="http://schemas.microsoft.com/office/drawing/2014/main" id="{1DCE60E5-221F-0F72-CD4F-09841FBDEEA9}"/>
                </a:ext>
              </a:extLst>
            </p:cNvPr>
            <p:cNvSpPr/>
            <p:nvPr/>
          </p:nvSpPr>
          <p:spPr>
            <a:xfrm>
              <a:off x="17694576" y="1197339"/>
              <a:ext cx="1157334" cy="242713"/>
            </a:xfrm>
            <a:prstGeom prst="roundRect">
              <a:avLst/>
            </a:prstGeom>
            <a:solidFill>
              <a:srgbClr val="954EC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CL" sz="1400" b="1" dirty="0">
                  <a:latin typeface="Arial" panose="020B0604020202020204" pitchFamily="34" charset="0"/>
                  <a:cs typeface="Arial" panose="020B0604020202020204" pitchFamily="34" charset="0"/>
                </a:rPr>
                <a:t>Testeo G.</a:t>
              </a:r>
            </a:p>
          </p:txBody>
        </p:sp>
        <p:sp>
          <p:nvSpPr>
            <p:cNvPr id="95" name="Rectángulo 94">
              <a:extLst>
                <a:ext uri="{FF2B5EF4-FFF2-40B4-BE49-F238E27FC236}">
                  <a16:creationId xmlns:a16="http://schemas.microsoft.com/office/drawing/2014/main" id="{C57F4984-23CB-F0A2-00D7-AD7D98313A69}"/>
                </a:ext>
              </a:extLst>
            </p:cNvPr>
            <p:cNvSpPr/>
            <p:nvPr/>
          </p:nvSpPr>
          <p:spPr>
            <a:xfrm>
              <a:off x="629550" y="1527517"/>
              <a:ext cx="19443542" cy="1895672"/>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L"/>
            </a:p>
          </p:txBody>
        </p:sp>
        <p:sp>
          <p:nvSpPr>
            <p:cNvPr id="3" name="Rectángulo 2">
              <a:extLst>
                <a:ext uri="{FF2B5EF4-FFF2-40B4-BE49-F238E27FC236}">
                  <a16:creationId xmlns:a16="http://schemas.microsoft.com/office/drawing/2014/main" id="{5D2C75CE-0446-552D-887F-BCA8E4CB72B2}"/>
                </a:ext>
              </a:extLst>
            </p:cNvPr>
            <p:cNvSpPr/>
            <p:nvPr/>
          </p:nvSpPr>
          <p:spPr>
            <a:xfrm>
              <a:off x="653018" y="5355151"/>
              <a:ext cx="19420074" cy="19626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L"/>
            </a:p>
          </p:txBody>
        </p:sp>
        <p:sp>
          <p:nvSpPr>
            <p:cNvPr id="4" name="Rectángulo 3">
              <a:extLst>
                <a:ext uri="{FF2B5EF4-FFF2-40B4-BE49-F238E27FC236}">
                  <a16:creationId xmlns:a16="http://schemas.microsoft.com/office/drawing/2014/main" id="{4345BD17-F705-AE4F-5551-D429C7CF97A3}"/>
                </a:ext>
              </a:extLst>
            </p:cNvPr>
            <p:cNvSpPr/>
            <p:nvPr/>
          </p:nvSpPr>
          <p:spPr>
            <a:xfrm>
              <a:off x="654430" y="7317804"/>
              <a:ext cx="19418662" cy="1962652"/>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L"/>
            </a:p>
          </p:txBody>
        </p:sp>
        <p:sp>
          <p:nvSpPr>
            <p:cNvPr id="7" name="Rectángulo 6">
              <a:extLst>
                <a:ext uri="{FF2B5EF4-FFF2-40B4-BE49-F238E27FC236}">
                  <a16:creationId xmlns:a16="http://schemas.microsoft.com/office/drawing/2014/main" id="{B13F6C4C-8C76-F0AE-2B9B-990C35C19330}"/>
                </a:ext>
              </a:extLst>
            </p:cNvPr>
            <p:cNvSpPr/>
            <p:nvPr/>
          </p:nvSpPr>
          <p:spPr>
            <a:xfrm>
              <a:off x="660920" y="9269733"/>
              <a:ext cx="19412172" cy="1859636"/>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L"/>
            </a:p>
          </p:txBody>
        </p:sp>
      </p:grpSp>
      <p:grpSp>
        <p:nvGrpSpPr>
          <p:cNvPr id="84" name="Grupo 83">
            <a:extLst>
              <a:ext uri="{FF2B5EF4-FFF2-40B4-BE49-F238E27FC236}">
                <a16:creationId xmlns:a16="http://schemas.microsoft.com/office/drawing/2014/main" id="{38CBC652-83E0-C493-D700-AF80D96DA550}"/>
              </a:ext>
            </a:extLst>
          </p:cNvPr>
          <p:cNvGrpSpPr/>
          <p:nvPr/>
        </p:nvGrpSpPr>
        <p:grpSpPr>
          <a:xfrm>
            <a:off x="658924" y="1559904"/>
            <a:ext cx="4818030" cy="1805364"/>
            <a:chOff x="597435" y="468683"/>
            <a:chExt cx="3441013" cy="1374618"/>
          </a:xfrm>
        </p:grpSpPr>
        <p:sp>
          <p:nvSpPr>
            <p:cNvPr id="85" name="Rectángulo: esquinas redondeadas 84">
              <a:extLst>
                <a:ext uri="{FF2B5EF4-FFF2-40B4-BE49-F238E27FC236}">
                  <a16:creationId xmlns:a16="http://schemas.microsoft.com/office/drawing/2014/main" id="{EEFA7E27-7446-759C-1690-7B606CC52E37}"/>
                </a:ext>
              </a:extLst>
            </p:cNvPr>
            <p:cNvSpPr/>
            <p:nvPr/>
          </p:nvSpPr>
          <p:spPr>
            <a:xfrm>
              <a:off x="597435" y="468683"/>
              <a:ext cx="709805" cy="22270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Toma RQ</a:t>
              </a:r>
            </a:p>
          </p:txBody>
        </p:sp>
        <p:sp>
          <p:nvSpPr>
            <p:cNvPr id="86" name="Rectángulo: esquinas redondeadas 85">
              <a:extLst>
                <a:ext uri="{FF2B5EF4-FFF2-40B4-BE49-F238E27FC236}">
                  <a16:creationId xmlns:a16="http://schemas.microsoft.com/office/drawing/2014/main" id="{3A4D56E7-A684-4466-0F27-4E6C012972C7}"/>
                </a:ext>
              </a:extLst>
            </p:cNvPr>
            <p:cNvSpPr/>
            <p:nvPr/>
          </p:nvSpPr>
          <p:spPr>
            <a:xfrm>
              <a:off x="705530" y="716421"/>
              <a:ext cx="709804" cy="214733"/>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Kick off</a:t>
              </a:r>
            </a:p>
          </p:txBody>
        </p:sp>
        <p:sp>
          <p:nvSpPr>
            <p:cNvPr id="87" name="Rectángulo: esquinas redondeadas 86">
              <a:extLst>
                <a:ext uri="{FF2B5EF4-FFF2-40B4-BE49-F238E27FC236}">
                  <a16:creationId xmlns:a16="http://schemas.microsoft.com/office/drawing/2014/main" id="{25F05641-00FB-BE7B-90AB-825BD44ECE6F}"/>
                </a:ext>
              </a:extLst>
            </p:cNvPr>
            <p:cNvSpPr/>
            <p:nvPr/>
          </p:nvSpPr>
          <p:spPr>
            <a:xfrm>
              <a:off x="1434931" y="719814"/>
              <a:ext cx="800987" cy="197805"/>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Análisis C.</a:t>
              </a:r>
            </a:p>
          </p:txBody>
        </p:sp>
        <p:sp>
          <p:nvSpPr>
            <p:cNvPr id="88" name="Rectángulo: esquinas redondeadas 87">
              <a:extLst>
                <a:ext uri="{FF2B5EF4-FFF2-40B4-BE49-F238E27FC236}">
                  <a16:creationId xmlns:a16="http://schemas.microsoft.com/office/drawing/2014/main" id="{1A7EFC1B-C7F3-8DE2-A1CC-9D9FA53103CA}"/>
                </a:ext>
              </a:extLst>
            </p:cNvPr>
            <p:cNvSpPr/>
            <p:nvPr/>
          </p:nvSpPr>
          <p:spPr>
            <a:xfrm>
              <a:off x="1632230" y="931709"/>
              <a:ext cx="709805" cy="206835"/>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RQF Y RQNF</a:t>
              </a:r>
            </a:p>
          </p:txBody>
        </p:sp>
        <p:sp>
          <p:nvSpPr>
            <p:cNvPr id="89" name="Rectángulo: esquinas redondeadas 88">
              <a:extLst>
                <a:ext uri="{FF2B5EF4-FFF2-40B4-BE49-F238E27FC236}">
                  <a16:creationId xmlns:a16="http://schemas.microsoft.com/office/drawing/2014/main" id="{5E129333-BA56-1808-127A-9FB9B95C9396}"/>
                </a:ext>
              </a:extLst>
            </p:cNvPr>
            <p:cNvSpPr/>
            <p:nvPr/>
          </p:nvSpPr>
          <p:spPr>
            <a:xfrm>
              <a:off x="1643598" y="1179595"/>
              <a:ext cx="656467" cy="18815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S.H.</a:t>
              </a:r>
            </a:p>
          </p:txBody>
        </p:sp>
        <p:sp>
          <p:nvSpPr>
            <p:cNvPr id="90" name="Rectángulo: esquinas redondeadas 89">
              <a:extLst>
                <a:ext uri="{FF2B5EF4-FFF2-40B4-BE49-F238E27FC236}">
                  <a16:creationId xmlns:a16="http://schemas.microsoft.com/office/drawing/2014/main" id="{BD432BB1-A99B-DFE8-3175-8045FE0A67D1}"/>
                </a:ext>
              </a:extLst>
            </p:cNvPr>
            <p:cNvSpPr/>
            <p:nvPr/>
          </p:nvSpPr>
          <p:spPr>
            <a:xfrm>
              <a:off x="1747797" y="1383559"/>
              <a:ext cx="806188" cy="22208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Formar ES.</a:t>
              </a:r>
            </a:p>
          </p:txBody>
        </p:sp>
        <p:sp>
          <p:nvSpPr>
            <p:cNvPr id="91" name="Rectángulo: esquinas redondeadas 90">
              <a:extLst>
                <a:ext uri="{FF2B5EF4-FFF2-40B4-BE49-F238E27FC236}">
                  <a16:creationId xmlns:a16="http://schemas.microsoft.com/office/drawing/2014/main" id="{A1099B72-CB34-B774-DF7F-2A9995423FE6}"/>
                </a:ext>
              </a:extLst>
            </p:cNvPr>
            <p:cNvSpPr/>
            <p:nvPr/>
          </p:nvSpPr>
          <p:spPr>
            <a:xfrm>
              <a:off x="2567182" y="1383559"/>
              <a:ext cx="648017" cy="222085"/>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Crear V.</a:t>
              </a:r>
            </a:p>
          </p:txBody>
        </p:sp>
        <p:sp>
          <p:nvSpPr>
            <p:cNvPr id="92" name="Rectángulo: esquinas redondeadas 91">
              <a:extLst>
                <a:ext uri="{FF2B5EF4-FFF2-40B4-BE49-F238E27FC236}">
                  <a16:creationId xmlns:a16="http://schemas.microsoft.com/office/drawing/2014/main" id="{C2F6DAB4-2C3B-71B5-A496-8CE4B9E8E2FA}"/>
                </a:ext>
              </a:extLst>
            </p:cNvPr>
            <p:cNvSpPr/>
            <p:nvPr/>
          </p:nvSpPr>
          <p:spPr>
            <a:xfrm>
              <a:off x="2272908" y="1622940"/>
              <a:ext cx="939809" cy="21044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Crear </a:t>
              </a:r>
              <a:r>
                <a:rPr lang="es-CL" sz="1100" b="1" dirty="0" err="1">
                  <a:solidFill>
                    <a:srgbClr val="FFFFFF"/>
                  </a:solidFill>
                  <a:latin typeface="Calibri" panose="020F0502020204030204" pitchFamily="34" charset="0"/>
                  <a:cs typeface="Calibri" panose="020F0502020204030204" pitchFamily="34" charset="0"/>
                </a:rPr>
                <a:t>Sq</a:t>
              </a:r>
              <a:r>
                <a:rPr lang="es-CL" sz="1100" b="1" dirty="0">
                  <a:solidFill>
                    <a:srgbClr val="FFFFFF"/>
                  </a:solidFill>
                  <a:latin typeface="Calibri" panose="020F0502020204030204" pitchFamily="34" charset="0"/>
                  <a:cs typeface="Calibri" panose="020F0502020204030204" pitchFamily="34" charset="0"/>
                </a:rPr>
                <a:t>. Y R.</a:t>
              </a:r>
            </a:p>
          </p:txBody>
        </p:sp>
        <p:sp>
          <p:nvSpPr>
            <p:cNvPr id="93" name="Rectángulo: esquinas redondeadas 92">
              <a:extLst>
                <a:ext uri="{FF2B5EF4-FFF2-40B4-BE49-F238E27FC236}">
                  <a16:creationId xmlns:a16="http://schemas.microsoft.com/office/drawing/2014/main" id="{F4379413-9759-2EBF-B65C-BDFF1BD4ACD2}"/>
                </a:ext>
              </a:extLst>
            </p:cNvPr>
            <p:cNvSpPr/>
            <p:nvPr/>
          </p:nvSpPr>
          <p:spPr>
            <a:xfrm>
              <a:off x="3232259" y="1380329"/>
              <a:ext cx="806188" cy="222085"/>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Planificar L.</a:t>
              </a:r>
            </a:p>
          </p:txBody>
        </p:sp>
        <p:sp>
          <p:nvSpPr>
            <p:cNvPr id="94" name="Rectángulo: esquinas redondeadas 93">
              <a:extLst>
                <a:ext uri="{FF2B5EF4-FFF2-40B4-BE49-F238E27FC236}">
                  <a16:creationId xmlns:a16="http://schemas.microsoft.com/office/drawing/2014/main" id="{B182E2D6-FE20-5BFC-E3ED-74B7F9E78153}"/>
                </a:ext>
              </a:extLst>
            </p:cNvPr>
            <p:cNvSpPr/>
            <p:nvPr/>
          </p:nvSpPr>
          <p:spPr>
            <a:xfrm>
              <a:off x="3232260" y="1621216"/>
              <a:ext cx="806188" cy="222085"/>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err="1">
                  <a:solidFill>
                    <a:srgbClr val="FFFFFF"/>
                  </a:solidFill>
                  <a:latin typeface="Calibri" panose="020F0502020204030204" pitchFamily="34" charset="0"/>
                  <a:cs typeface="Calibri" panose="020F0502020204030204" pitchFamily="34" charset="0"/>
                </a:rPr>
                <a:t>Present</a:t>
              </a:r>
              <a:r>
                <a:rPr lang="es-CL" sz="1100" b="1" dirty="0">
                  <a:solidFill>
                    <a:srgbClr val="FFFFFF"/>
                  </a:solidFill>
                  <a:latin typeface="Calibri" panose="020F0502020204030204" pitchFamily="34" charset="0"/>
                  <a:cs typeface="Calibri" panose="020F0502020204030204" pitchFamily="34" charset="0"/>
                </a:rPr>
                <a:t>. P.</a:t>
              </a:r>
            </a:p>
          </p:txBody>
        </p:sp>
      </p:grpSp>
      <p:grpSp>
        <p:nvGrpSpPr>
          <p:cNvPr id="122" name="Grupo 121">
            <a:extLst>
              <a:ext uri="{FF2B5EF4-FFF2-40B4-BE49-F238E27FC236}">
                <a16:creationId xmlns:a16="http://schemas.microsoft.com/office/drawing/2014/main" id="{D240B3B4-2778-00FA-2F0D-374A8D80D6ED}"/>
              </a:ext>
            </a:extLst>
          </p:cNvPr>
          <p:cNvGrpSpPr/>
          <p:nvPr/>
        </p:nvGrpSpPr>
        <p:grpSpPr>
          <a:xfrm>
            <a:off x="5526751" y="3492797"/>
            <a:ext cx="4160950" cy="1784563"/>
            <a:chOff x="5526751" y="3492797"/>
            <a:chExt cx="4160950" cy="1815019"/>
          </a:xfrm>
        </p:grpSpPr>
        <p:grpSp>
          <p:nvGrpSpPr>
            <p:cNvPr id="97" name="Grupo 96">
              <a:extLst>
                <a:ext uri="{FF2B5EF4-FFF2-40B4-BE49-F238E27FC236}">
                  <a16:creationId xmlns:a16="http://schemas.microsoft.com/office/drawing/2014/main" id="{2ECFB4B6-9425-1BB5-BF17-DB706704275A}"/>
                </a:ext>
              </a:extLst>
            </p:cNvPr>
            <p:cNvGrpSpPr/>
            <p:nvPr/>
          </p:nvGrpSpPr>
          <p:grpSpPr>
            <a:xfrm>
              <a:off x="5526751" y="3492797"/>
              <a:ext cx="4160950" cy="1815019"/>
              <a:chOff x="3984502" y="1852209"/>
              <a:chExt cx="2213697" cy="1279300"/>
            </a:xfrm>
          </p:grpSpPr>
          <p:sp>
            <p:nvSpPr>
              <p:cNvPr id="98" name="Rectángulo: esquinas redondeadas 97">
                <a:extLst>
                  <a:ext uri="{FF2B5EF4-FFF2-40B4-BE49-F238E27FC236}">
                    <a16:creationId xmlns:a16="http://schemas.microsoft.com/office/drawing/2014/main" id="{906B80A3-E916-14F5-0E9E-B563402766B7}"/>
                  </a:ext>
                </a:extLst>
              </p:cNvPr>
              <p:cNvSpPr/>
              <p:nvPr/>
            </p:nvSpPr>
            <p:spPr>
              <a:xfrm>
                <a:off x="3984502" y="1852209"/>
                <a:ext cx="645703" cy="118681"/>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Mapa mental</a:t>
                </a:r>
              </a:p>
            </p:txBody>
          </p:sp>
          <p:sp>
            <p:nvSpPr>
              <p:cNvPr id="99" name="Rectángulo: esquinas redondeadas 98">
                <a:extLst>
                  <a:ext uri="{FF2B5EF4-FFF2-40B4-BE49-F238E27FC236}">
                    <a16:creationId xmlns:a16="http://schemas.microsoft.com/office/drawing/2014/main" id="{27275AB4-71EF-E57F-1938-5941AFAE5FD5}"/>
                  </a:ext>
                </a:extLst>
              </p:cNvPr>
              <p:cNvSpPr/>
              <p:nvPr/>
            </p:nvSpPr>
            <p:spPr>
              <a:xfrm>
                <a:off x="4217416" y="1980600"/>
                <a:ext cx="412789" cy="222083"/>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Mapa de actores</a:t>
                </a:r>
              </a:p>
            </p:txBody>
          </p:sp>
          <p:sp>
            <p:nvSpPr>
              <p:cNvPr id="100" name="Rectángulo: esquinas redondeadas 99">
                <a:extLst>
                  <a:ext uri="{FF2B5EF4-FFF2-40B4-BE49-F238E27FC236}">
                    <a16:creationId xmlns:a16="http://schemas.microsoft.com/office/drawing/2014/main" id="{13C8E59B-E8A2-6764-DACF-6541326941DF}"/>
                  </a:ext>
                </a:extLst>
              </p:cNvPr>
              <p:cNvSpPr/>
              <p:nvPr/>
            </p:nvSpPr>
            <p:spPr>
              <a:xfrm>
                <a:off x="4648768" y="1978754"/>
                <a:ext cx="412789" cy="2277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Roadmap inicial </a:t>
                </a:r>
              </a:p>
            </p:txBody>
          </p:sp>
          <p:sp>
            <p:nvSpPr>
              <p:cNvPr id="101" name="Rectángulo: esquinas redondeadas 100">
                <a:extLst>
                  <a:ext uri="{FF2B5EF4-FFF2-40B4-BE49-F238E27FC236}">
                    <a16:creationId xmlns:a16="http://schemas.microsoft.com/office/drawing/2014/main" id="{34049280-62DA-D735-1455-B9B3A7D250F0}"/>
                  </a:ext>
                </a:extLst>
              </p:cNvPr>
              <p:cNvSpPr/>
              <p:nvPr/>
            </p:nvSpPr>
            <p:spPr>
              <a:xfrm>
                <a:off x="5080120" y="1970890"/>
                <a:ext cx="532517" cy="177047"/>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Desarrollo E. </a:t>
                </a:r>
              </a:p>
            </p:txBody>
          </p:sp>
          <p:sp>
            <p:nvSpPr>
              <p:cNvPr id="102" name="Rectángulo: esquinas redondeadas 101">
                <a:extLst>
                  <a:ext uri="{FF2B5EF4-FFF2-40B4-BE49-F238E27FC236}">
                    <a16:creationId xmlns:a16="http://schemas.microsoft.com/office/drawing/2014/main" id="{A145F64B-8A55-DA0C-6AFB-5B348D076275}"/>
                  </a:ext>
                </a:extLst>
              </p:cNvPr>
              <p:cNvSpPr/>
              <p:nvPr/>
            </p:nvSpPr>
            <p:spPr>
              <a:xfrm>
                <a:off x="5080120" y="2171101"/>
                <a:ext cx="476508" cy="177047"/>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Crear H. U.</a:t>
                </a:r>
              </a:p>
            </p:txBody>
          </p:sp>
          <p:sp>
            <p:nvSpPr>
              <p:cNvPr id="103" name="Rectángulo: esquinas redondeadas 102">
                <a:extLst>
                  <a:ext uri="{FF2B5EF4-FFF2-40B4-BE49-F238E27FC236}">
                    <a16:creationId xmlns:a16="http://schemas.microsoft.com/office/drawing/2014/main" id="{0463426E-0479-3DEB-1BB3-1AFB42EC7DB3}"/>
                  </a:ext>
                </a:extLst>
              </p:cNvPr>
              <p:cNvSpPr/>
              <p:nvPr/>
            </p:nvSpPr>
            <p:spPr>
              <a:xfrm>
                <a:off x="5087017" y="2571524"/>
                <a:ext cx="498211" cy="19363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Crear P. B.</a:t>
                </a:r>
              </a:p>
            </p:txBody>
          </p:sp>
          <p:sp>
            <p:nvSpPr>
              <p:cNvPr id="104" name="Rectángulo: esquinas redondeadas 103">
                <a:extLst>
                  <a:ext uri="{FF2B5EF4-FFF2-40B4-BE49-F238E27FC236}">
                    <a16:creationId xmlns:a16="http://schemas.microsoft.com/office/drawing/2014/main" id="{48356C89-124B-8528-C875-76B3175B1A75}"/>
                  </a:ext>
                </a:extLst>
              </p:cNvPr>
              <p:cNvSpPr/>
              <p:nvPr/>
            </p:nvSpPr>
            <p:spPr>
              <a:xfrm>
                <a:off x="5612637" y="2571524"/>
                <a:ext cx="528088" cy="19363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err="1">
                    <a:solidFill>
                      <a:srgbClr val="FFFFFF"/>
                    </a:solidFill>
                    <a:latin typeface="Calibri" panose="020F0502020204030204" pitchFamily="34" charset="0"/>
                    <a:cs typeface="Calibri" panose="020F0502020204030204" pitchFamily="34" charset="0"/>
                  </a:rPr>
                  <a:t>Planning</a:t>
                </a:r>
                <a:r>
                  <a:rPr lang="es-CL" sz="1100" b="1" dirty="0">
                    <a:solidFill>
                      <a:srgbClr val="FFFFFF"/>
                    </a:solidFill>
                    <a:latin typeface="Calibri" panose="020F0502020204030204" pitchFamily="34" charset="0"/>
                    <a:cs typeface="Calibri" panose="020F0502020204030204" pitchFamily="34" charset="0"/>
                  </a:rPr>
                  <a:t> P.</a:t>
                </a:r>
              </a:p>
            </p:txBody>
          </p:sp>
          <p:sp>
            <p:nvSpPr>
              <p:cNvPr id="105" name="Rectángulo: esquinas redondeadas 104">
                <a:extLst>
                  <a:ext uri="{FF2B5EF4-FFF2-40B4-BE49-F238E27FC236}">
                    <a16:creationId xmlns:a16="http://schemas.microsoft.com/office/drawing/2014/main" id="{322EDE33-CCB2-202D-FA35-8DCE63BDEB2F}"/>
                  </a:ext>
                </a:extLst>
              </p:cNvPr>
              <p:cNvSpPr/>
              <p:nvPr/>
            </p:nvSpPr>
            <p:spPr>
              <a:xfrm>
                <a:off x="5612637" y="2771736"/>
                <a:ext cx="585562" cy="19363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Product B. Pr.</a:t>
                </a:r>
              </a:p>
            </p:txBody>
          </p:sp>
          <p:sp>
            <p:nvSpPr>
              <p:cNvPr id="106" name="Rectángulo: esquinas redondeadas 105">
                <a:extLst>
                  <a:ext uri="{FF2B5EF4-FFF2-40B4-BE49-F238E27FC236}">
                    <a16:creationId xmlns:a16="http://schemas.microsoft.com/office/drawing/2014/main" id="{66BE4EEA-AA6F-F53B-14B7-37733BD40E24}"/>
                  </a:ext>
                </a:extLst>
              </p:cNvPr>
              <p:cNvSpPr/>
              <p:nvPr/>
            </p:nvSpPr>
            <p:spPr>
              <a:xfrm>
                <a:off x="5612637" y="2971947"/>
                <a:ext cx="585562" cy="159562"/>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User H. M.</a:t>
                </a:r>
              </a:p>
            </p:txBody>
          </p:sp>
        </p:grpSp>
        <p:sp>
          <p:nvSpPr>
            <p:cNvPr id="121" name="Rectángulo: esquinas redondeadas 120">
              <a:extLst>
                <a:ext uri="{FF2B5EF4-FFF2-40B4-BE49-F238E27FC236}">
                  <a16:creationId xmlns:a16="http://schemas.microsoft.com/office/drawing/2014/main" id="{AF74C983-2B18-9302-EEB7-15D5871D5260}"/>
                </a:ext>
              </a:extLst>
            </p:cNvPr>
            <p:cNvSpPr/>
            <p:nvPr/>
          </p:nvSpPr>
          <p:spPr>
            <a:xfrm>
              <a:off x="7644162" y="4220106"/>
              <a:ext cx="895663" cy="2695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err="1">
                  <a:solidFill>
                    <a:srgbClr val="FFFFFF"/>
                  </a:solidFill>
                  <a:latin typeface="Calibri" panose="020F0502020204030204" pitchFamily="34" charset="0"/>
                  <a:cs typeface="Calibri" panose="020F0502020204030204" pitchFamily="34" charset="0"/>
                </a:rPr>
                <a:t>Impact</a:t>
              </a:r>
              <a:r>
                <a:rPr lang="es-CL" sz="1100" b="1" dirty="0">
                  <a:solidFill>
                    <a:srgbClr val="FFFFFF"/>
                  </a:solidFill>
                  <a:latin typeface="Calibri" panose="020F0502020204030204" pitchFamily="34" charset="0"/>
                  <a:cs typeface="Calibri" panose="020F0502020204030204" pitchFamily="34" charset="0"/>
                </a:rPr>
                <a:t> M.</a:t>
              </a:r>
            </a:p>
          </p:txBody>
        </p:sp>
      </p:grpSp>
      <p:grpSp>
        <p:nvGrpSpPr>
          <p:cNvPr id="206" name="Grupo 205">
            <a:extLst>
              <a:ext uri="{FF2B5EF4-FFF2-40B4-BE49-F238E27FC236}">
                <a16:creationId xmlns:a16="http://schemas.microsoft.com/office/drawing/2014/main" id="{65282167-8D84-DC03-2ED4-33752C0D75D3}"/>
              </a:ext>
            </a:extLst>
          </p:cNvPr>
          <p:cNvGrpSpPr/>
          <p:nvPr/>
        </p:nvGrpSpPr>
        <p:grpSpPr>
          <a:xfrm>
            <a:off x="8594561" y="5383089"/>
            <a:ext cx="10257349" cy="1876056"/>
            <a:chOff x="8594561" y="5383089"/>
            <a:chExt cx="10257349" cy="1876056"/>
          </a:xfrm>
        </p:grpSpPr>
        <p:sp>
          <p:nvSpPr>
            <p:cNvPr id="8" name="Rectángulo: esquinas redondeadas 7">
              <a:extLst>
                <a:ext uri="{FF2B5EF4-FFF2-40B4-BE49-F238E27FC236}">
                  <a16:creationId xmlns:a16="http://schemas.microsoft.com/office/drawing/2014/main" id="{9517B2EE-7D49-4122-2024-9D53906DA7EA}"/>
                </a:ext>
              </a:extLst>
            </p:cNvPr>
            <p:cNvSpPr/>
            <p:nvPr/>
          </p:nvSpPr>
          <p:spPr>
            <a:xfrm>
              <a:off x="8594561" y="5383089"/>
              <a:ext cx="1100645" cy="19538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Crear Tareas</a:t>
              </a:r>
            </a:p>
          </p:txBody>
        </p:sp>
        <p:sp>
          <p:nvSpPr>
            <p:cNvPr id="18" name="Rectángulo: esquinas redondeadas 17">
              <a:extLst>
                <a:ext uri="{FF2B5EF4-FFF2-40B4-BE49-F238E27FC236}">
                  <a16:creationId xmlns:a16="http://schemas.microsoft.com/office/drawing/2014/main" id="{AA66440F-C728-E61C-8A2A-5881EE669801}"/>
                </a:ext>
              </a:extLst>
            </p:cNvPr>
            <p:cNvSpPr/>
            <p:nvPr/>
          </p:nvSpPr>
          <p:spPr>
            <a:xfrm>
              <a:off x="10391184" y="5383089"/>
              <a:ext cx="1100645" cy="13089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Sprint </a:t>
              </a:r>
              <a:r>
                <a:rPr lang="es-CL" sz="1100" b="1" dirty="0" err="1">
                  <a:solidFill>
                    <a:srgbClr val="FFFFFF"/>
                  </a:solidFill>
                  <a:latin typeface="Calibri" panose="020F0502020204030204" pitchFamily="34" charset="0"/>
                  <a:cs typeface="Calibri" panose="020F0502020204030204" pitchFamily="34" charset="0"/>
                </a:rPr>
                <a:t>Planning</a:t>
              </a:r>
              <a:endParaRPr lang="es-CL" sz="1100" b="1" dirty="0">
                <a:solidFill>
                  <a:srgbClr val="FFFFFF"/>
                </a:solidFill>
                <a:latin typeface="Calibri" panose="020F0502020204030204" pitchFamily="34" charset="0"/>
                <a:cs typeface="Calibri" panose="020F0502020204030204" pitchFamily="34" charset="0"/>
              </a:endParaRPr>
            </a:p>
          </p:txBody>
        </p:sp>
        <p:sp>
          <p:nvSpPr>
            <p:cNvPr id="19" name="Rectángulo: esquinas redondeadas 18">
              <a:extLst>
                <a:ext uri="{FF2B5EF4-FFF2-40B4-BE49-F238E27FC236}">
                  <a16:creationId xmlns:a16="http://schemas.microsoft.com/office/drawing/2014/main" id="{F4C5F78A-87B0-5409-49BE-DEE84F2270C3}"/>
                </a:ext>
              </a:extLst>
            </p:cNvPr>
            <p:cNvSpPr/>
            <p:nvPr/>
          </p:nvSpPr>
          <p:spPr>
            <a:xfrm>
              <a:off x="10447873" y="5547941"/>
              <a:ext cx="1100645" cy="13089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Crear 1er S. B.</a:t>
              </a:r>
            </a:p>
          </p:txBody>
        </p:sp>
        <p:sp>
          <p:nvSpPr>
            <p:cNvPr id="23" name="Rectángulo: esquinas redondeadas 22">
              <a:extLst>
                <a:ext uri="{FF2B5EF4-FFF2-40B4-BE49-F238E27FC236}">
                  <a16:creationId xmlns:a16="http://schemas.microsoft.com/office/drawing/2014/main" id="{746B9310-D271-BD0B-DAE4-8F2C7D925A38}"/>
                </a:ext>
              </a:extLst>
            </p:cNvPr>
            <p:cNvSpPr/>
            <p:nvPr/>
          </p:nvSpPr>
          <p:spPr>
            <a:xfrm>
              <a:off x="10430171" y="5706432"/>
              <a:ext cx="1100645" cy="14311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1100" b="1" dirty="0">
                  <a:solidFill>
                    <a:srgbClr val="FFFFFF"/>
                  </a:solidFill>
                  <a:latin typeface="Calibri" panose="020F0502020204030204" pitchFamily="34" charset="0"/>
                  <a:cs typeface="Calibri" panose="020F0502020204030204" pitchFamily="34" charset="0"/>
                </a:rPr>
                <a:t>Crear S. (Trello)</a:t>
              </a:r>
            </a:p>
          </p:txBody>
        </p:sp>
        <p:sp>
          <p:nvSpPr>
            <p:cNvPr id="24" name="Rectángulo: esquinas redondeadas 23">
              <a:extLst>
                <a:ext uri="{FF2B5EF4-FFF2-40B4-BE49-F238E27FC236}">
                  <a16:creationId xmlns:a16="http://schemas.microsoft.com/office/drawing/2014/main" id="{8BB902EB-4CC0-71ED-6B2E-2035419800BD}"/>
                </a:ext>
              </a:extLst>
            </p:cNvPr>
            <p:cNvSpPr/>
            <p:nvPr/>
          </p:nvSpPr>
          <p:spPr>
            <a:xfrm>
              <a:off x="11604873" y="5712918"/>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Seguimiento Trello</a:t>
              </a:r>
            </a:p>
          </p:txBody>
        </p:sp>
        <p:sp>
          <p:nvSpPr>
            <p:cNvPr id="25" name="Rectángulo: esquinas redondeadas 24">
              <a:extLst>
                <a:ext uri="{FF2B5EF4-FFF2-40B4-BE49-F238E27FC236}">
                  <a16:creationId xmlns:a16="http://schemas.microsoft.com/office/drawing/2014/main" id="{E0A91480-FF51-63B2-23A1-469C62DF0C20}"/>
                </a:ext>
              </a:extLst>
            </p:cNvPr>
            <p:cNvSpPr/>
            <p:nvPr/>
          </p:nvSpPr>
          <p:spPr>
            <a:xfrm>
              <a:off x="12836195" y="5709384"/>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latin typeface="Calibri" panose="020F0502020204030204" pitchFamily="34" charset="0"/>
                  <a:cs typeface="Calibri" panose="020F0502020204030204" pitchFamily="34" charset="0"/>
                </a:rPr>
                <a:t>Seguimiento Trello</a:t>
              </a:r>
              <a:endParaRPr lang="es-CL" sz="900" b="1" dirty="0">
                <a:solidFill>
                  <a:srgbClr val="FFFFFF"/>
                </a:solidFill>
                <a:latin typeface="Calibri" panose="020F0502020204030204" pitchFamily="34" charset="0"/>
                <a:cs typeface="Calibri" panose="020F0502020204030204" pitchFamily="34" charset="0"/>
              </a:endParaRPr>
            </a:p>
          </p:txBody>
        </p:sp>
        <p:sp>
          <p:nvSpPr>
            <p:cNvPr id="26" name="Rectángulo: esquinas redondeadas 25">
              <a:extLst>
                <a:ext uri="{FF2B5EF4-FFF2-40B4-BE49-F238E27FC236}">
                  <a16:creationId xmlns:a16="http://schemas.microsoft.com/office/drawing/2014/main" id="{53365CB0-EE64-2236-FEDA-D266DA1C452A}"/>
                </a:ext>
              </a:extLst>
            </p:cNvPr>
            <p:cNvSpPr/>
            <p:nvPr/>
          </p:nvSpPr>
          <p:spPr>
            <a:xfrm>
              <a:off x="14048572" y="5710513"/>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latin typeface="Calibri" panose="020F0502020204030204" pitchFamily="34" charset="0"/>
                  <a:cs typeface="Calibri" panose="020F0502020204030204" pitchFamily="34" charset="0"/>
                </a:rPr>
                <a:t>Seguimiento Trello</a:t>
              </a:r>
              <a:endParaRPr lang="es-CL" sz="900" b="1" dirty="0">
                <a:solidFill>
                  <a:srgbClr val="FFFFFF"/>
                </a:solidFill>
                <a:latin typeface="Calibri" panose="020F0502020204030204" pitchFamily="34" charset="0"/>
                <a:cs typeface="Calibri" panose="020F0502020204030204" pitchFamily="34" charset="0"/>
              </a:endParaRPr>
            </a:p>
          </p:txBody>
        </p:sp>
        <p:sp>
          <p:nvSpPr>
            <p:cNvPr id="27" name="Rectángulo: esquinas redondeadas 26">
              <a:extLst>
                <a:ext uri="{FF2B5EF4-FFF2-40B4-BE49-F238E27FC236}">
                  <a16:creationId xmlns:a16="http://schemas.microsoft.com/office/drawing/2014/main" id="{24C86E01-C7CB-FFA9-E614-D016E63EC977}"/>
                </a:ext>
              </a:extLst>
            </p:cNvPr>
            <p:cNvSpPr/>
            <p:nvPr/>
          </p:nvSpPr>
          <p:spPr>
            <a:xfrm>
              <a:off x="15252141" y="5709383"/>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latin typeface="Calibri" panose="020F0502020204030204" pitchFamily="34" charset="0"/>
                  <a:cs typeface="Calibri" panose="020F0502020204030204" pitchFamily="34" charset="0"/>
                </a:rPr>
                <a:t>Seguimiento Trello</a:t>
              </a:r>
              <a:endParaRPr lang="es-CL" sz="900" b="1" dirty="0">
                <a:solidFill>
                  <a:srgbClr val="FFFFFF"/>
                </a:solidFill>
                <a:latin typeface="Calibri" panose="020F0502020204030204" pitchFamily="34" charset="0"/>
                <a:cs typeface="Calibri" panose="020F0502020204030204" pitchFamily="34" charset="0"/>
              </a:endParaRPr>
            </a:p>
          </p:txBody>
        </p:sp>
        <p:sp>
          <p:nvSpPr>
            <p:cNvPr id="28" name="Rectángulo: esquinas redondeadas 27">
              <a:extLst>
                <a:ext uri="{FF2B5EF4-FFF2-40B4-BE49-F238E27FC236}">
                  <a16:creationId xmlns:a16="http://schemas.microsoft.com/office/drawing/2014/main" id="{A9311FFF-A0C5-8AA9-8B49-98CF382ADC57}"/>
                </a:ext>
              </a:extLst>
            </p:cNvPr>
            <p:cNvSpPr/>
            <p:nvPr/>
          </p:nvSpPr>
          <p:spPr>
            <a:xfrm>
              <a:off x="16461650" y="5716243"/>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latin typeface="Calibri" panose="020F0502020204030204" pitchFamily="34" charset="0"/>
                  <a:cs typeface="Calibri" panose="020F0502020204030204" pitchFamily="34" charset="0"/>
                </a:rPr>
                <a:t>Seguimiento Trello</a:t>
              </a:r>
              <a:endParaRPr lang="es-CL" sz="900" b="1" dirty="0">
                <a:solidFill>
                  <a:srgbClr val="FFFFFF"/>
                </a:solidFill>
                <a:latin typeface="Calibri" panose="020F0502020204030204" pitchFamily="34" charset="0"/>
                <a:cs typeface="Calibri" panose="020F0502020204030204" pitchFamily="34" charset="0"/>
              </a:endParaRPr>
            </a:p>
          </p:txBody>
        </p:sp>
        <p:sp>
          <p:nvSpPr>
            <p:cNvPr id="30" name="Rectángulo: esquinas redondeadas 29">
              <a:extLst>
                <a:ext uri="{FF2B5EF4-FFF2-40B4-BE49-F238E27FC236}">
                  <a16:creationId xmlns:a16="http://schemas.microsoft.com/office/drawing/2014/main" id="{323C1D20-1E41-B711-876B-8223B0D91247}"/>
                </a:ext>
              </a:extLst>
            </p:cNvPr>
            <p:cNvSpPr/>
            <p:nvPr/>
          </p:nvSpPr>
          <p:spPr>
            <a:xfrm>
              <a:off x="11604873" y="5872281"/>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err="1">
                  <a:solidFill>
                    <a:srgbClr val="FFFFFF"/>
                  </a:solidFill>
                  <a:latin typeface="Calibri" panose="020F0502020204030204" pitchFamily="34" charset="0"/>
                  <a:cs typeface="Calibri" panose="020F0502020204030204" pitchFamily="34" charset="0"/>
                </a:rPr>
                <a:t>Daily</a:t>
              </a:r>
              <a:r>
                <a:rPr lang="es-CL" sz="900" b="1" dirty="0">
                  <a:solidFill>
                    <a:srgbClr val="FFFFFF"/>
                  </a:solidFill>
                  <a:latin typeface="Calibri" panose="020F0502020204030204" pitchFamily="34" charset="0"/>
                  <a:cs typeface="Calibri" panose="020F0502020204030204" pitchFamily="34" charset="0"/>
                </a:rPr>
                <a:t> Meeting</a:t>
              </a:r>
            </a:p>
          </p:txBody>
        </p:sp>
        <p:sp>
          <p:nvSpPr>
            <p:cNvPr id="31" name="Rectángulo: esquinas redondeadas 30">
              <a:extLst>
                <a:ext uri="{FF2B5EF4-FFF2-40B4-BE49-F238E27FC236}">
                  <a16:creationId xmlns:a16="http://schemas.microsoft.com/office/drawing/2014/main" id="{3AE31E51-BDA4-355A-5C4B-E2087AF3BA1B}"/>
                </a:ext>
              </a:extLst>
            </p:cNvPr>
            <p:cNvSpPr/>
            <p:nvPr/>
          </p:nvSpPr>
          <p:spPr>
            <a:xfrm>
              <a:off x="12836195" y="5868747"/>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latin typeface="Calibri" panose="020F0502020204030204" pitchFamily="34" charset="0"/>
                  <a:cs typeface="Calibri" panose="020F0502020204030204" pitchFamily="34" charset="0"/>
                </a:rPr>
                <a:t>Daily Meeting</a:t>
              </a:r>
              <a:endParaRPr lang="es-CL" sz="900" b="1" dirty="0">
                <a:solidFill>
                  <a:srgbClr val="FFFFFF"/>
                </a:solidFill>
                <a:latin typeface="Calibri" panose="020F0502020204030204" pitchFamily="34" charset="0"/>
                <a:cs typeface="Calibri" panose="020F0502020204030204" pitchFamily="34" charset="0"/>
              </a:endParaRPr>
            </a:p>
          </p:txBody>
        </p:sp>
        <p:sp>
          <p:nvSpPr>
            <p:cNvPr id="32" name="Rectángulo: esquinas redondeadas 31">
              <a:extLst>
                <a:ext uri="{FF2B5EF4-FFF2-40B4-BE49-F238E27FC236}">
                  <a16:creationId xmlns:a16="http://schemas.microsoft.com/office/drawing/2014/main" id="{4B8603DC-2B2A-D553-5AD2-9D5FCA963B25}"/>
                </a:ext>
              </a:extLst>
            </p:cNvPr>
            <p:cNvSpPr/>
            <p:nvPr/>
          </p:nvSpPr>
          <p:spPr>
            <a:xfrm>
              <a:off x="14048572" y="5869876"/>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latin typeface="Calibri" panose="020F0502020204030204" pitchFamily="34" charset="0"/>
                  <a:cs typeface="Calibri" panose="020F0502020204030204" pitchFamily="34" charset="0"/>
                </a:rPr>
                <a:t>Daily Meeting</a:t>
              </a:r>
              <a:endParaRPr lang="es-CL" sz="900" b="1" dirty="0">
                <a:solidFill>
                  <a:srgbClr val="FFFFFF"/>
                </a:solidFill>
                <a:latin typeface="Calibri" panose="020F0502020204030204" pitchFamily="34" charset="0"/>
                <a:cs typeface="Calibri" panose="020F0502020204030204" pitchFamily="34" charset="0"/>
              </a:endParaRPr>
            </a:p>
          </p:txBody>
        </p:sp>
        <p:sp>
          <p:nvSpPr>
            <p:cNvPr id="33" name="Rectángulo: esquinas redondeadas 32">
              <a:extLst>
                <a:ext uri="{FF2B5EF4-FFF2-40B4-BE49-F238E27FC236}">
                  <a16:creationId xmlns:a16="http://schemas.microsoft.com/office/drawing/2014/main" id="{B75A9D63-F62D-71B2-6BEB-DAF458FC2D71}"/>
                </a:ext>
              </a:extLst>
            </p:cNvPr>
            <p:cNvSpPr/>
            <p:nvPr/>
          </p:nvSpPr>
          <p:spPr>
            <a:xfrm>
              <a:off x="15252141" y="5868746"/>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latin typeface="Calibri" panose="020F0502020204030204" pitchFamily="34" charset="0"/>
                  <a:cs typeface="Calibri" panose="020F0502020204030204" pitchFamily="34" charset="0"/>
                </a:rPr>
                <a:t>Daily Meeting</a:t>
              </a:r>
              <a:endParaRPr lang="es-CL" sz="900" b="1" dirty="0">
                <a:solidFill>
                  <a:srgbClr val="FFFFFF"/>
                </a:solidFill>
                <a:latin typeface="Calibri" panose="020F0502020204030204" pitchFamily="34" charset="0"/>
                <a:cs typeface="Calibri" panose="020F0502020204030204" pitchFamily="34" charset="0"/>
              </a:endParaRPr>
            </a:p>
          </p:txBody>
        </p:sp>
        <p:sp>
          <p:nvSpPr>
            <p:cNvPr id="34" name="Rectángulo: esquinas redondeadas 33">
              <a:extLst>
                <a:ext uri="{FF2B5EF4-FFF2-40B4-BE49-F238E27FC236}">
                  <a16:creationId xmlns:a16="http://schemas.microsoft.com/office/drawing/2014/main" id="{0A0DDA91-EDE7-D812-1082-048BB319DDDB}"/>
                </a:ext>
              </a:extLst>
            </p:cNvPr>
            <p:cNvSpPr/>
            <p:nvPr/>
          </p:nvSpPr>
          <p:spPr>
            <a:xfrm>
              <a:off x="16461650" y="5875606"/>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latin typeface="Calibri" panose="020F0502020204030204" pitchFamily="34" charset="0"/>
                  <a:cs typeface="Calibri" panose="020F0502020204030204" pitchFamily="34" charset="0"/>
                </a:rPr>
                <a:t>Daily Meeting</a:t>
              </a:r>
              <a:endParaRPr lang="es-CL" sz="900" b="1" dirty="0">
                <a:solidFill>
                  <a:srgbClr val="FFFFFF"/>
                </a:solidFill>
                <a:latin typeface="Calibri" panose="020F0502020204030204" pitchFamily="34" charset="0"/>
                <a:cs typeface="Calibri" panose="020F0502020204030204" pitchFamily="34" charset="0"/>
              </a:endParaRPr>
            </a:p>
          </p:txBody>
        </p:sp>
        <p:sp>
          <p:nvSpPr>
            <p:cNvPr id="35" name="Rectángulo: esquinas redondeadas 34">
              <a:extLst>
                <a:ext uri="{FF2B5EF4-FFF2-40B4-BE49-F238E27FC236}">
                  <a16:creationId xmlns:a16="http://schemas.microsoft.com/office/drawing/2014/main" id="{19A5F2DE-ADBE-ABB1-B8A1-3F2B0831F052}"/>
                </a:ext>
              </a:extLst>
            </p:cNvPr>
            <p:cNvSpPr/>
            <p:nvPr/>
          </p:nvSpPr>
          <p:spPr>
            <a:xfrm>
              <a:off x="11604873" y="6032002"/>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err="1">
                  <a:solidFill>
                    <a:srgbClr val="FFFFFF"/>
                  </a:solidFill>
                  <a:latin typeface="Calibri" panose="020F0502020204030204" pitchFamily="34" charset="0"/>
                  <a:cs typeface="Calibri" panose="020F0502020204030204" pitchFamily="34" charset="0"/>
                </a:rPr>
                <a:t>Seg</a:t>
              </a:r>
              <a:r>
                <a:rPr lang="es-CL" sz="900" b="1" dirty="0">
                  <a:solidFill>
                    <a:srgbClr val="FFFFFF"/>
                  </a:solidFill>
                  <a:latin typeface="Calibri" panose="020F0502020204030204" pitchFamily="34" charset="0"/>
                  <a:cs typeface="Calibri" panose="020F0502020204030204" pitchFamily="34" charset="0"/>
                </a:rPr>
                <a:t>. </a:t>
              </a:r>
              <a:r>
                <a:rPr lang="es-CL" sz="900" b="1" dirty="0" err="1">
                  <a:solidFill>
                    <a:srgbClr val="FFFFFF"/>
                  </a:solidFill>
                  <a:latin typeface="Calibri" panose="020F0502020204030204" pitchFamily="34" charset="0"/>
                  <a:cs typeface="Calibri" panose="020F0502020204030204" pitchFamily="34" charset="0"/>
                </a:rPr>
                <a:t>Burndown</a:t>
              </a:r>
              <a:r>
                <a:rPr lang="es-CL" sz="900" b="1" dirty="0">
                  <a:solidFill>
                    <a:srgbClr val="FFFFFF"/>
                  </a:solidFill>
                  <a:latin typeface="Calibri" panose="020F0502020204030204" pitchFamily="34" charset="0"/>
                  <a:cs typeface="Calibri" panose="020F0502020204030204" pitchFamily="34" charset="0"/>
                </a:rPr>
                <a:t> C.</a:t>
              </a:r>
            </a:p>
          </p:txBody>
        </p:sp>
        <p:sp>
          <p:nvSpPr>
            <p:cNvPr id="36" name="Rectángulo: esquinas redondeadas 35">
              <a:extLst>
                <a:ext uri="{FF2B5EF4-FFF2-40B4-BE49-F238E27FC236}">
                  <a16:creationId xmlns:a16="http://schemas.microsoft.com/office/drawing/2014/main" id="{B74EF26A-41D0-E7BF-52CA-3C0E5F5AA85D}"/>
                </a:ext>
              </a:extLst>
            </p:cNvPr>
            <p:cNvSpPr/>
            <p:nvPr/>
          </p:nvSpPr>
          <p:spPr>
            <a:xfrm>
              <a:off x="12836195" y="6028468"/>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latin typeface="Calibri" panose="020F0502020204030204" pitchFamily="34" charset="0"/>
                  <a:cs typeface="Calibri" panose="020F0502020204030204" pitchFamily="34" charset="0"/>
                </a:rPr>
                <a:t>Seg. Burndown C.</a:t>
              </a:r>
              <a:endParaRPr lang="es-CL" sz="900" b="1" dirty="0">
                <a:solidFill>
                  <a:srgbClr val="FFFFFF"/>
                </a:solidFill>
                <a:latin typeface="Calibri" panose="020F0502020204030204" pitchFamily="34" charset="0"/>
                <a:cs typeface="Calibri" panose="020F0502020204030204" pitchFamily="34" charset="0"/>
              </a:endParaRPr>
            </a:p>
          </p:txBody>
        </p:sp>
        <p:sp>
          <p:nvSpPr>
            <p:cNvPr id="37" name="Rectángulo: esquinas redondeadas 36">
              <a:extLst>
                <a:ext uri="{FF2B5EF4-FFF2-40B4-BE49-F238E27FC236}">
                  <a16:creationId xmlns:a16="http://schemas.microsoft.com/office/drawing/2014/main" id="{344B4AC2-8C84-7A9C-1043-6FE5DDF30C42}"/>
                </a:ext>
              </a:extLst>
            </p:cNvPr>
            <p:cNvSpPr/>
            <p:nvPr/>
          </p:nvSpPr>
          <p:spPr>
            <a:xfrm>
              <a:off x="14048572" y="6029597"/>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latin typeface="Calibri" panose="020F0502020204030204" pitchFamily="34" charset="0"/>
                  <a:cs typeface="Calibri" panose="020F0502020204030204" pitchFamily="34" charset="0"/>
                </a:rPr>
                <a:t>Seg. Burndown C.</a:t>
              </a:r>
              <a:endParaRPr lang="es-CL" sz="900" b="1" dirty="0">
                <a:solidFill>
                  <a:srgbClr val="FFFFFF"/>
                </a:solidFill>
                <a:latin typeface="Calibri" panose="020F0502020204030204" pitchFamily="34" charset="0"/>
                <a:cs typeface="Calibri" panose="020F0502020204030204" pitchFamily="34" charset="0"/>
              </a:endParaRPr>
            </a:p>
          </p:txBody>
        </p:sp>
        <p:sp>
          <p:nvSpPr>
            <p:cNvPr id="38" name="Rectángulo: esquinas redondeadas 37">
              <a:extLst>
                <a:ext uri="{FF2B5EF4-FFF2-40B4-BE49-F238E27FC236}">
                  <a16:creationId xmlns:a16="http://schemas.microsoft.com/office/drawing/2014/main" id="{F20BAE6A-590F-78E3-E66D-A6650397B942}"/>
                </a:ext>
              </a:extLst>
            </p:cNvPr>
            <p:cNvSpPr/>
            <p:nvPr/>
          </p:nvSpPr>
          <p:spPr>
            <a:xfrm>
              <a:off x="15252141" y="6028467"/>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err="1">
                  <a:solidFill>
                    <a:srgbClr val="FFFFFF"/>
                  </a:solidFill>
                  <a:latin typeface="Calibri" panose="020F0502020204030204" pitchFamily="34" charset="0"/>
                  <a:cs typeface="Calibri" panose="020F0502020204030204" pitchFamily="34" charset="0"/>
                </a:rPr>
                <a:t>Seg</a:t>
              </a:r>
              <a:r>
                <a:rPr lang="es-CL" sz="900" b="1" dirty="0">
                  <a:solidFill>
                    <a:srgbClr val="FFFFFF"/>
                  </a:solidFill>
                  <a:latin typeface="Calibri" panose="020F0502020204030204" pitchFamily="34" charset="0"/>
                  <a:cs typeface="Calibri" panose="020F0502020204030204" pitchFamily="34" charset="0"/>
                </a:rPr>
                <a:t>. </a:t>
              </a:r>
              <a:r>
                <a:rPr lang="es-CL" sz="900" b="1" dirty="0" err="1">
                  <a:solidFill>
                    <a:srgbClr val="FFFFFF"/>
                  </a:solidFill>
                  <a:latin typeface="Calibri" panose="020F0502020204030204" pitchFamily="34" charset="0"/>
                  <a:cs typeface="Calibri" panose="020F0502020204030204" pitchFamily="34" charset="0"/>
                </a:rPr>
                <a:t>Burndown</a:t>
              </a:r>
              <a:r>
                <a:rPr lang="es-CL" sz="900" b="1" dirty="0">
                  <a:solidFill>
                    <a:srgbClr val="FFFFFF"/>
                  </a:solidFill>
                  <a:latin typeface="Calibri" panose="020F0502020204030204" pitchFamily="34" charset="0"/>
                  <a:cs typeface="Calibri" panose="020F0502020204030204" pitchFamily="34" charset="0"/>
                </a:rPr>
                <a:t> C.</a:t>
              </a:r>
            </a:p>
          </p:txBody>
        </p:sp>
        <p:sp>
          <p:nvSpPr>
            <p:cNvPr id="39" name="Rectángulo: esquinas redondeadas 38">
              <a:extLst>
                <a:ext uri="{FF2B5EF4-FFF2-40B4-BE49-F238E27FC236}">
                  <a16:creationId xmlns:a16="http://schemas.microsoft.com/office/drawing/2014/main" id="{C97732AD-85F9-30B0-772F-88BE90E46C13}"/>
                </a:ext>
              </a:extLst>
            </p:cNvPr>
            <p:cNvSpPr/>
            <p:nvPr/>
          </p:nvSpPr>
          <p:spPr>
            <a:xfrm>
              <a:off x="16461650" y="6035327"/>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latin typeface="Calibri" panose="020F0502020204030204" pitchFamily="34" charset="0"/>
                  <a:cs typeface="Calibri" panose="020F0502020204030204" pitchFamily="34" charset="0"/>
                </a:rPr>
                <a:t>Seg. Burndown C.</a:t>
              </a:r>
              <a:endParaRPr lang="es-CL" sz="900" b="1" dirty="0">
                <a:solidFill>
                  <a:srgbClr val="FFFFFF"/>
                </a:solidFill>
                <a:latin typeface="Calibri" panose="020F0502020204030204" pitchFamily="34" charset="0"/>
                <a:cs typeface="Calibri" panose="020F0502020204030204" pitchFamily="34" charset="0"/>
              </a:endParaRPr>
            </a:p>
          </p:txBody>
        </p:sp>
        <p:sp>
          <p:nvSpPr>
            <p:cNvPr id="46" name="Rectángulo: esquinas redondeadas 45">
              <a:extLst>
                <a:ext uri="{FF2B5EF4-FFF2-40B4-BE49-F238E27FC236}">
                  <a16:creationId xmlns:a16="http://schemas.microsoft.com/office/drawing/2014/main" id="{A033CC4C-C698-54D6-C7B7-9F4CA2E50574}"/>
                </a:ext>
              </a:extLst>
            </p:cNvPr>
            <p:cNvSpPr/>
            <p:nvPr/>
          </p:nvSpPr>
          <p:spPr>
            <a:xfrm>
              <a:off x="11604873" y="6186744"/>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effectLst/>
                </a:rPr>
                <a:t>E-001/H-001</a:t>
              </a:r>
              <a:endParaRPr lang="es-CL" sz="900" b="1" dirty="0">
                <a:solidFill>
                  <a:srgbClr val="FFFFFF"/>
                </a:solidFill>
                <a:latin typeface="Calibri" panose="020F0502020204030204" pitchFamily="34" charset="0"/>
                <a:cs typeface="Calibri" panose="020F0502020204030204" pitchFamily="34" charset="0"/>
              </a:endParaRPr>
            </a:p>
          </p:txBody>
        </p:sp>
        <p:sp>
          <p:nvSpPr>
            <p:cNvPr id="47" name="Rectángulo: esquinas redondeadas 46">
              <a:extLst>
                <a:ext uri="{FF2B5EF4-FFF2-40B4-BE49-F238E27FC236}">
                  <a16:creationId xmlns:a16="http://schemas.microsoft.com/office/drawing/2014/main" id="{38435FF0-03B5-EE42-F3D6-0C910869EB23}"/>
                </a:ext>
              </a:extLst>
            </p:cNvPr>
            <p:cNvSpPr/>
            <p:nvPr/>
          </p:nvSpPr>
          <p:spPr>
            <a:xfrm>
              <a:off x="12836195" y="6183210"/>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E-002/H-001</a:t>
              </a:r>
              <a:endParaRPr lang="es-CL" sz="900" b="1" dirty="0">
                <a:solidFill>
                  <a:srgbClr val="FFFFFF"/>
                </a:solidFill>
                <a:latin typeface="Calibri" panose="020F0502020204030204" pitchFamily="34" charset="0"/>
                <a:cs typeface="Calibri" panose="020F0502020204030204" pitchFamily="34" charset="0"/>
              </a:endParaRPr>
            </a:p>
          </p:txBody>
        </p:sp>
        <p:sp>
          <p:nvSpPr>
            <p:cNvPr id="48" name="Rectángulo: esquinas redondeadas 47">
              <a:extLst>
                <a:ext uri="{FF2B5EF4-FFF2-40B4-BE49-F238E27FC236}">
                  <a16:creationId xmlns:a16="http://schemas.microsoft.com/office/drawing/2014/main" id="{69A35D51-3D8B-72CD-AB55-B0715DDAAA4E}"/>
                </a:ext>
              </a:extLst>
            </p:cNvPr>
            <p:cNvSpPr/>
            <p:nvPr/>
          </p:nvSpPr>
          <p:spPr>
            <a:xfrm>
              <a:off x="14048572" y="6184339"/>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E-002/H-001</a:t>
              </a:r>
              <a:endParaRPr lang="es-CL" sz="900" b="1" dirty="0">
                <a:solidFill>
                  <a:srgbClr val="FFFFFF"/>
                </a:solidFill>
                <a:latin typeface="Calibri" panose="020F0502020204030204" pitchFamily="34" charset="0"/>
                <a:cs typeface="Calibri" panose="020F0502020204030204" pitchFamily="34" charset="0"/>
              </a:endParaRPr>
            </a:p>
          </p:txBody>
        </p:sp>
        <p:sp>
          <p:nvSpPr>
            <p:cNvPr id="61" name="Rectángulo: esquinas redondeadas 60">
              <a:extLst>
                <a:ext uri="{FF2B5EF4-FFF2-40B4-BE49-F238E27FC236}">
                  <a16:creationId xmlns:a16="http://schemas.microsoft.com/office/drawing/2014/main" id="{CF9211BF-56C6-D10A-7222-F2BABFB084E9}"/>
                </a:ext>
              </a:extLst>
            </p:cNvPr>
            <p:cNvSpPr/>
            <p:nvPr/>
          </p:nvSpPr>
          <p:spPr>
            <a:xfrm>
              <a:off x="15252141" y="6183209"/>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E-004/H-001</a:t>
              </a:r>
              <a:endParaRPr lang="es-CL" sz="900" b="1" dirty="0">
                <a:solidFill>
                  <a:srgbClr val="FFFFFF"/>
                </a:solidFill>
                <a:latin typeface="Calibri" panose="020F0502020204030204" pitchFamily="34" charset="0"/>
                <a:cs typeface="Calibri" panose="020F0502020204030204" pitchFamily="34" charset="0"/>
              </a:endParaRPr>
            </a:p>
          </p:txBody>
        </p:sp>
        <p:sp>
          <p:nvSpPr>
            <p:cNvPr id="62" name="Rectángulo: esquinas redondeadas 61">
              <a:extLst>
                <a:ext uri="{FF2B5EF4-FFF2-40B4-BE49-F238E27FC236}">
                  <a16:creationId xmlns:a16="http://schemas.microsoft.com/office/drawing/2014/main" id="{26FFF0B6-FF6A-0DEE-B7B2-474D1125FE67}"/>
                </a:ext>
              </a:extLst>
            </p:cNvPr>
            <p:cNvSpPr/>
            <p:nvPr/>
          </p:nvSpPr>
          <p:spPr>
            <a:xfrm>
              <a:off x="16461650" y="6190069"/>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E-004/H-001</a:t>
              </a:r>
              <a:endParaRPr lang="es-CL" sz="900" b="1" dirty="0">
                <a:solidFill>
                  <a:srgbClr val="FFFFFF"/>
                </a:solidFill>
                <a:latin typeface="Calibri" panose="020F0502020204030204" pitchFamily="34" charset="0"/>
                <a:cs typeface="Calibri" panose="020F0502020204030204" pitchFamily="34" charset="0"/>
              </a:endParaRPr>
            </a:p>
          </p:txBody>
        </p:sp>
        <p:sp>
          <p:nvSpPr>
            <p:cNvPr id="66" name="Rectángulo: esquinas redondeadas 65">
              <a:extLst>
                <a:ext uri="{FF2B5EF4-FFF2-40B4-BE49-F238E27FC236}">
                  <a16:creationId xmlns:a16="http://schemas.microsoft.com/office/drawing/2014/main" id="{B691E5C0-41E5-DFEA-D270-871352E77626}"/>
                </a:ext>
              </a:extLst>
            </p:cNvPr>
            <p:cNvSpPr/>
            <p:nvPr/>
          </p:nvSpPr>
          <p:spPr>
            <a:xfrm>
              <a:off x="11608355" y="6344811"/>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E-001/H-002</a:t>
              </a:r>
              <a:endParaRPr lang="es-CL" sz="900" b="1" dirty="0">
                <a:solidFill>
                  <a:srgbClr val="FFFFFF"/>
                </a:solidFill>
                <a:latin typeface="Calibri" panose="020F0502020204030204" pitchFamily="34" charset="0"/>
                <a:cs typeface="Calibri" panose="020F0502020204030204" pitchFamily="34" charset="0"/>
              </a:endParaRPr>
            </a:p>
          </p:txBody>
        </p:sp>
        <p:sp>
          <p:nvSpPr>
            <p:cNvPr id="67" name="Rectángulo: esquinas redondeadas 66">
              <a:extLst>
                <a:ext uri="{FF2B5EF4-FFF2-40B4-BE49-F238E27FC236}">
                  <a16:creationId xmlns:a16="http://schemas.microsoft.com/office/drawing/2014/main" id="{F047451E-126D-BD4D-46E2-DD04AD0CCFE5}"/>
                </a:ext>
              </a:extLst>
            </p:cNvPr>
            <p:cNvSpPr/>
            <p:nvPr/>
          </p:nvSpPr>
          <p:spPr>
            <a:xfrm>
              <a:off x="12839677" y="6341277"/>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E-002/H-002</a:t>
              </a:r>
              <a:endParaRPr lang="es-CL" sz="900" b="1" dirty="0">
                <a:solidFill>
                  <a:srgbClr val="FFFFFF"/>
                </a:solidFill>
                <a:latin typeface="Calibri" panose="020F0502020204030204" pitchFamily="34" charset="0"/>
                <a:cs typeface="Calibri" panose="020F0502020204030204" pitchFamily="34" charset="0"/>
              </a:endParaRPr>
            </a:p>
          </p:txBody>
        </p:sp>
        <p:sp>
          <p:nvSpPr>
            <p:cNvPr id="68" name="Rectángulo: esquinas redondeadas 67">
              <a:extLst>
                <a:ext uri="{FF2B5EF4-FFF2-40B4-BE49-F238E27FC236}">
                  <a16:creationId xmlns:a16="http://schemas.microsoft.com/office/drawing/2014/main" id="{559059A0-B7FF-FACF-FEA5-9943617DE05C}"/>
                </a:ext>
              </a:extLst>
            </p:cNvPr>
            <p:cNvSpPr/>
            <p:nvPr/>
          </p:nvSpPr>
          <p:spPr>
            <a:xfrm>
              <a:off x="14052054" y="6342406"/>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E-002/H-002</a:t>
              </a:r>
              <a:endParaRPr lang="es-CL" sz="900" b="1" dirty="0">
                <a:solidFill>
                  <a:srgbClr val="FFFFFF"/>
                </a:solidFill>
                <a:latin typeface="Calibri" panose="020F0502020204030204" pitchFamily="34" charset="0"/>
                <a:cs typeface="Calibri" panose="020F0502020204030204" pitchFamily="34" charset="0"/>
              </a:endParaRPr>
            </a:p>
          </p:txBody>
        </p:sp>
        <p:sp>
          <p:nvSpPr>
            <p:cNvPr id="69" name="Rectángulo: esquinas redondeadas 68">
              <a:extLst>
                <a:ext uri="{FF2B5EF4-FFF2-40B4-BE49-F238E27FC236}">
                  <a16:creationId xmlns:a16="http://schemas.microsoft.com/office/drawing/2014/main" id="{38A3D896-9CB7-FC45-E28C-2F919A9AB862}"/>
                </a:ext>
              </a:extLst>
            </p:cNvPr>
            <p:cNvSpPr/>
            <p:nvPr/>
          </p:nvSpPr>
          <p:spPr>
            <a:xfrm>
              <a:off x="15255623" y="6341276"/>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E-004/H-002</a:t>
              </a:r>
              <a:endParaRPr lang="es-CL" sz="900" b="1" dirty="0">
                <a:solidFill>
                  <a:srgbClr val="FFFFFF"/>
                </a:solidFill>
                <a:latin typeface="Calibri" panose="020F0502020204030204" pitchFamily="34" charset="0"/>
                <a:cs typeface="Calibri" panose="020F0502020204030204" pitchFamily="34" charset="0"/>
              </a:endParaRPr>
            </a:p>
          </p:txBody>
        </p:sp>
        <p:sp>
          <p:nvSpPr>
            <p:cNvPr id="70" name="Rectángulo: esquinas redondeadas 69">
              <a:extLst>
                <a:ext uri="{FF2B5EF4-FFF2-40B4-BE49-F238E27FC236}">
                  <a16:creationId xmlns:a16="http://schemas.microsoft.com/office/drawing/2014/main" id="{A847745D-9674-55B4-FDA7-1259B8367591}"/>
                </a:ext>
              </a:extLst>
            </p:cNvPr>
            <p:cNvSpPr/>
            <p:nvPr/>
          </p:nvSpPr>
          <p:spPr>
            <a:xfrm>
              <a:off x="16465132" y="6348136"/>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E-004/H-002</a:t>
              </a:r>
              <a:endParaRPr lang="es-CL" sz="900" b="1" dirty="0">
                <a:solidFill>
                  <a:srgbClr val="FFFFFF"/>
                </a:solidFill>
                <a:latin typeface="Calibri" panose="020F0502020204030204" pitchFamily="34" charset="0"/>
                <a:cs typeface="Calibri" panose="020F0502020204030204" pitchFamily="34" charset="0"/>
              </a:endParaRPr>
            </a:p>
          </p:txBody>
        </p:sp>
        <p:sp>
          <p:nvSpPr>
            <p:cNvPr id="71" name="Rectángulo: esquinas redondeadas 70">
              <a:extLst>
                <a:ext uri="{FF2B5EF4-FFF2-40B4-BE49-F238E27FC236}">
                  <a16:creationId xmlns:a16="http://schemas.microsoft.com/office/drawing/2014/main" id="{8F94DDCC-5E35-A98D-077A-F1D777C55AAC}"/>
                </a:ext>
              </a:extLst>
            </p:cNvPr>
            <p:cNvSpPr/>
            <p:nvPr/>
          </p:nvSpPr>
          <p:spPr>
            <a:xfrm>
              <a:off x="11603584" y="6501882"/>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effectLst/>
                </a:rPr>
                <a:t>E-001/H-003</a:t>
              </a:r>
              <a:endParaRPr lang="es-CL" sz="900" b="1" dirty="0">
                <a:solidFill>
                  <a:srgbClr val="FFFFFF"/>
                </a:solidFill>
                <a:latin typeface="Calibri" panose="020F0502020204030204" pitchFamily="34" charset="0"/>
                <a:cs typeface="Calibri" panose="020F0502020204030204" pitchFamily="34" charset="0"/>
              </a:endParaRPr>
            </a:p>
          </p:txBody>
        </p:sp>
        <p:sp>
          <p:nvSpPr>
            <p:cNvPr id="72" name="Rectángulo: esquinas redondeadas 71">
              <a:extLst>
                <a:ext uri="{FF2B5EF4-FFF2-40B4-BE49-F238E27FC236}">
                  <a16:creationId xmlns:a16="http://schemas.microsoft.com/office/drawing/2014/main" id="{DB314C14-554F-4452-FED7-217C15BF71B0}"/>
                </a:ext>
              </a:extLst>
            </p:cNvPr>
            <p:cNvSpPr/>
            <p:nvPr/>
          </p:nvSpPr>
          <p:spPr>
            <a:xfrm>
              <a:off x="12834906" y="6498348"/>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E-004/H-001</a:t>
              </a:r>
              <a:endParaRPr lang="es-CL" sz="900" b="1" dirty="0">
                <a:solidFill>
                  <a:srgbClr val="FFFFFF"/>
                </a:solidFill>
                <a:latin typeface="Calibri" panose="020F0502020204030204" pitchFamily="34" charset="0"/>
                <a:cs typeface="Calibri" panose="020F0502020204030204" pitchFamily="34" charset="0"/>
              </a:endParaRPr>
            </a:p>
          </p:txBody>
        </p:sp>
        <p:sp>
          <p:nvSpPr>
            <p:cNvPr id="73" name="Rectángulo: esquinas redondeadas 72">
              <a:extLst>
                <a:ext uri="{FF2B5EF4-FFF2-40B4-BE49-F238E27FC236}">
                  <a16:creationId xmlns:a16="http://schemas.microsoft.com/office/drawing/2014/main" id="{931F83BC-BBB9-1DD6-5EFC-3BEB8EDE8169}"/>
                </a:ext>
              </a:extLst>
            </p:cNvPr>
            <p:cNvSpPr/>
            <p:nvPr/>
          </p:nvSpPr>
          <p:spPr>
            <a:xfrm>
              <a:off x="14047283" y="6499477"/>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E-004/H-001</a:t>
              </a:r>
              <a:endParaRPr lang="es-CL" sz="900" b="1" dirty="0">
                <a:solidFill>
                  <a:srgbClr val="FFFFFF"/>
                </a:solidFill>
                <a:latin typeface="Calibri" panose="020F0502020204030204" pitchFamily="34" charset="0"/>
                <a:cs typeface="Calibri" panose="020F0502020204030204" pitchFamily="34" charset="0"/>
              </a:endParaRPr>
            </a:p>
          </p:txBody>
        </p:sp>
        <p:sp>
          <p:nvSpPr>
            <p:cNvPr id="74" name="Rectángulo: esquinas redondeadas 73">
              <a:extLst>
                <a:ext uri="{FF2B5EF4-FFF2-40B4-BE49-F238E27FC236}">
                  <a16:creationId xmlns:a16="http://schemas.microsoft.com/office/drawing/2014/main" id="{E06C8888-5AB7-EAEC-7BFF-B62890173D1B}"/>
                </a:ext>
              </a:extLst>
            </p:cNvPr>
            <p:cNvSpPr/>
            <p:nvPr/>
          </p:nvSpPr>
          <p:spPr>
            <a:xfrm>
              <a:off x="15250852" y="6498347"/>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E-0﻿03/H-001</a:t>
              </a:r>
              <a:endParaRPr lang="es-CL" sz="900" b="1" dirty="0">
                <a:solidFill>
                  <a:srgbClr val="FFFFFF"/>
                </a:solidFill>
                <a:latin typeface="Calibri" panose="020F0502020204030204" pitchFamily="34" charset="0"/>
                <a:cs typeface="Calibri" panose="020F0502020204030204" pitchFamily="34" charset="0"/>
              </a:endParaRPr>
            </a:p>
          </p:txBody>
        </p:sp>
        <p:sp>
          <p:nvSpPr>
            <p:cNvPr id="75" name="Rectángulo: esquinas redondeadas 74">
              <a:extLst>
                <a:ext uri="{FF2B5EF4-FFF2-40B4-BE49-F238E27FC236}">
                  <a16:creationId xmlns:a16="http://schemas.microsoft.com/office/drawing/2014/main" id="{0FA88063-67F9-DC8F-60C8-FA36AFC6B4FF}"/>
                </a:ext>
              </a:extLst>
            </p:cNvPr>
            <p:cNvSpPr/>
            <p:nvPr/>
          </p:nvSpPr>
          <p:spPr>
            <a:xfrm>
              <a:off x="16460361" y="6505207"/>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IMPEDIMENT LOG</a:t>
              </a:r>
              <a:endParaRPr lang="es-CL" sz="900" b="1" dirty="0">
                <a:solidFill>
                  <a:srgbClr val="FFFFFF"/>
                </a:solidFill>
                <a:latin typeface="Calibri" panose="020F0502020204030204" pitchFamily="34" charset="0"/>
                <a:cs typeface="Calibri" panose="020F0502020204030204" pitchFamily="34" charset="0"/>
              </a:endParaRPr>
            </a:p>
          </p:txBody>
        </p:sp>
        <p:sp>
          <p:nvSpPr>
            <p:cNvPr id="76" name="Rectángulo: esquinas redondeadas 75">
              <a:extLst>
                <a:ext uri="{FF2B5EF4-FFF2-40B4-BE49-F238E27FC236}">
                  <a16:creationId xmlns:a16="http://schemas.microsoft.com/office/drawing/2014/main" id="{5C07ACC9-1EC4-7912-F554-89E69E3C52BA}"/>
                </a:ext>
              </a:extLst>
            </p:cNvPr>
            <p:cNvSpPr/>
            <p:nvPr/>
          </p:nvSpPr>
          <p:spPr>
            <a:xfrm>
              <a:off x="11603584" y="6662525"/>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E-005/H-001</a:t>
              </a:r>
              <a:endParaRPr lang="es-CL" sz="900" b="1" dirty="0">
                <a:solidFill>
                  <a:srgbClr val="FFFFFF"/>
                </a:solidFill>
                <a:latin typeface="Calibri" panose="020F0502020204030204" pitchFamily="34" charset="0"/>
                <a:cs typeface="Calibri" panose="020F0502020204030204" pitchFamily="34" charset="0"/>
              </a:endParaRPr>
            </a:p>
          </p:txBody>
        </p:sp>
        <p:sp>
          <p:nvSpPr>
            <p:cNvPr id="77" name="Rectángulo: esquinas redondeadas 76">
              <a:extLst>
                <a:ext uri="{FF2B5EF4-FFF2-40B4-BE49-F238E27FC236}">
                  <a16:creationId xmlns:a16="http://schemas.microsoft.com/office/drawing/2014/main" id="{5922649E-FFDD-7D67-0EAB-4BDD0D5F633C}"/>
                </a:ext>
              </a:extLst>
            </p:cNvPr>
            <p:cNvSpPr/>
            <p:nvPr/>
          </p:nvSpPr>
          <p:spPr>
            <a:xfrm>
              <a:off x="12834906" y="6658991"/>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E-004/H-003</a:t>
              </a:r>
              <a:endParaRPr lang="es-CL" sz="900" b="1" dirty="0">
                <a:solidFill>
                  <a:srgbClr val="FFFFFF"/>
                </a:solidFill>
                <a:latin typeface="Calibri" panose="020F0502020204030204" pitchFamily="34" charset="0"/>
                <a:cs typeface="Calibri" panose="020F0502020204030204" pitchFamily="34" charset="0"/>
              </a:endParaRPr>
            </a:p>
          </p:txBody>
        </p:sp>
        <p:sp>
          <p:nvSpPr>
            <p:cNvPr id="79" name="Rectángulo: esquinas redondeadas 78">
              <a:extLst>
                <a:ext uri="{FF2B5EF4-FFF2-40B4-BE49-F238E27FC236}">
                  <a16:creationId xmlns:a16="http://schemas.microsoft.com/office/drawing/2014/main" id="{7E50FB4D-0301-5A8D-D085-18024ECF30B4}"/>
                </a:ext>
              </a:extLst>
            </p:cNvPr>
            <p:cNvSpPr/>
            <p:nvPr/>
          </p:nvSpPr>
          <p:spPr>
            <a:xfrm>
              <a:off x="14047283" y="6660120"/>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E-004/H-002</a:t>
              </a:r>
              <a:endParaRPr lang="es-CL" sz="900" b="1" dirty="0">
                <a:solidFill>
                  <a:srgbClr val="FFFFFF"/>
                </a:solidFill>
                <a:latin typeface="Calibri" panose="020F0502020204030204" pitchFamily="34" charset="0"/>
                <a:cs typeface="Calibri" panose="020F0502020204030204" pitchFamily="34" charset="0"/>
              </a:endParaRPr>
            </a:p>
          </p:txBody>
        </p:sp>
        <p:sp>
          <p:nvSpPr>
            <p:cNvPr id="107" name="Rectángulo: esquinas redondeadas 106">
              <a:extLst>
                <a:ext uri="{FF2B5EF4-FFF2-40B4-BE49-F238E27FC236}">
                  <a16:creationId xmlns:a16="http://schemas.microsoft.com/office/drawing/2014/main" id="{3F81CDE5-ED6C-6CDC-F836-89398D77D1D3}"/>
                </a:ext>
              </a:extLst>
            </p:cNvPr>
            <p:cNvSpPr/>
            <p:nvPr/>
          </p:nvSpPr>
          <p:spPr>
            <a:xfrm>
              <a:off x="15250852" y="6658990"/>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E-003/H-002</a:t>
              </a:r>
              <a:endParaRPr lang="es-CL" sz="900" b="1" dirty="0">
                <a:solidFill>
                  <a:srgbClr val="FFFFFF"/>
                </a:solidFill>
                <a:latin typeface="Calibri" panose="020F0502020204030204" pitchFamily="34" charset="0"/>
                <a:cs typeface="Calibri" panose="020F0502020204030204" pitchFamily="34" charset="0"/>
              </a:endParaRPr>
            </a:p>
          </p:txBody>
        </p:sp>
        <p:sp>
          <p:nvSpPr>
            <p:cNvPr id="109" name="Rectángulo: esquinas redondeadas 108">
              <a:extLst>
                <a:ext uri="{FF2B5EF4-FFF2-40B4-BE49-F238E27FC236}">
                  <a16:creationId xmlns:a16="http://schemas.microsoft.com/office/drawing/2014/main" id="{A5AF28FE-0501-5A41-83C9-DFC42CD57EB1}"/>
                </a:ext>
              </a:extLst>
            </p:cNvPr>
            <p:cNvSpPr/>
            <p:nvPr/>
          </p:nvSpPr>
          <p:spPr>
            <a:xfrm>
              <a:off x="11603584" y="6811021"/>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solidFill>
                    <a:srgbClr val="FFFFFF"/>
                  </a:solidFill>
                  <a:effectLst/>
                </a:rPr>
                <a:t>E-005/H-002</a:t>
              </a:r>
              <a:endParaRPr lang="es-CL" sz="900" b="1" dirty="0">
                <a:solidFill>
                  <a:srgbClr val="FFFFFF"/>
                </a:solidFill>
                <a:latin typeface="Calibri" panose="020F0502020204030204" pitchFamily="34" charset="0"/>
                <a:cs typeface="Calibri" panose="020F0502020204030204" pitchFamily="34" charset="0"/>
              </a:endParaRPr>
            </a:p>
          </p:txBody>
        </p:sp>
        <p:sp>
          <p:nvSpPr>
            <p:cNvPr id="110" name="Rectángulo: esquinas redondeadas 109">
              <a:extLst>
                <a:ext uri="{FF2B5EF4-FFF2-40B4-BE49-F238E27FC236}">
                  <a16:creationId xmlns:a16="http://schemas.microsoft.com/office/drawing/2014/main" id="{7EF2C771-B21B-C978-0D8A-5B9EBAD5FDE4}"/>
                </a:ext>
              </a:extLst>
            </p:cNvPr>
            <p:cNvSpPr/>
            <p:nvPr/>
          </p:nvSpPr>
          <p:spPr>
            <a:xfrm>
              <a:off x="12834906" y="6807487"/>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E-005/H-004</a:t>
              </a:r>
              <a:endParaRPr lang="es-CL" sz="900" b="1" dirty="0">
                <a:solidFill>
                  <a:srgbClr val="FFFFFF"/>
                </a:solidFill>
                <a:latin typeface="Calibri" panose="020F0502020204030204" pitchFamily="34" charset="0"/>
                <a:cs typeface="Calibri" panose="020F0502020204030204" pitchFamily="34" charset="0"/>
              </a:endParaRPr>
            </a:p>
          </p:txBody>
        </p:sp>
        <p:sp>
          <p:nvSpPr>
            <p:cNvPr id="111" name="Rectángulo: esquinas redondeadas 110">
              <a:extLst>
                <a:ext uri="{FF2B5EF4-FFF2-40B4-BE49-F238E27FC236}">
                  <a16:creationId xmlns:a16="http://schemas.microsoft.com/office/drawing/2014/main" id="{320D95E1-B394-4008-44A1-6D64C40E7A89}"/>
                </a:ext>
              </a:extLst>
            </p:cNvPr>
            <p:cNvSpPr/>
            <p:nvPr/>
          </p:nvSpPr>
          <p:spPr>
            <a:xfrm>
              <a:off x="14047283" y="6808616"/>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IMPEDIMENT LOG</a:t>
              </a:r>
              <a:endParaRPr lang="es-CL" sz="900" b="1" dirty="0">
                <a:solidFill>
                  <a:srgbClr val="FFFFFF"/>
                </a:solidFill>
                <a:latin typeface="Calibri" panose="020F0502020204030204" pitchFamily="34" charset="0"/>
                <a:cs typeface="Calibri" panose="020F0502020204030204" pitchFamily="34" charset="0"/>
              </a:endParaRPr>
            </a:p>
          </p:txBody>
        </p:sp>
        <p:sp>
          <p:nvSpPr>
            <p:cNvPr id="112" name="Rectángulo: esquinas redondeadas 111">
              <a:extLst>
                <a:ext uri="{FF2B5EF4-FFF2-40B4-BE49-F238E27FC236}">
                  <a16:creationId xmlns:a16="http://schemas.microsoft.com/office/drawing/2014/main" id="{E9D4DDC0-18E7-89CD-7265-2727A43FE808}"/>
                </a:ext>
              </a:extLst>
            </p:cNvPr>
            <p:cNvSpPr/>
            <p:nvPr/>
          </p:nvSpPr>
          <p:spPr>
            <a:xfrm>
              <a:off x="15250852" y="6807486"/>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IMPEDIMENT LOG</a:t>
              </a:r>
              <a:endParaRPr lang="es-CL" sz="900" b="1" dirty="0">
                <a:solidFill>
                  <a:srgbClr val="FFFFFF"/>
                </a:solidFill>
                <a:latin typeface="Calibri" panose="020F0502020204030204" pitchFamily="34" charset="0"/>
                <a:cs typeface="Calibri" panose="020F0502020204030204" pitchFamily="34" charset="0"/>
              </a:endParaRPr>
            </a:p>
          </p:txBody>
        </p:sp>
        <p:sp>
          <p:nvSpPr>
            <p:cNvPr id="114" name="Rectángulo: esquinas redondeadas 113">
              <a:extLst>
                <a:ext uri="{FF2B5EF4-FFF2-40B4-BE49-F238E27FC236}">
                  <a16:creationId xmlns:a16="http://schemas.microsoft.com/office/drawing/2014/main" id="{3578CFDD-9E02-A2B7-2D8C-8EA07541CBC9}"/>
                </a:ext>
              </a:extLst>
            </p:cNvPr>
            <p:cNvSpPr/>
            <p:nvPr/>
          </p:nvSpPr>
          <p:spPr>
            <a:xfrm>
              <a:off x="11603584" y="6965628"/>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E-005/H-003</a:t>
              </a:r>
              <a:endParaRPr lang="es-CL" sz="900" b="1" dirty="0">
                <a:solidFill>
                  <a:srgbClr val="FFFFFF"/>
                </a:solidFill>
                <a:latin typeface="Calibri" panose="020F0502020204030204" pitchFamily="34" charset="0"/>
                <a:cs typeface="Calibri" panose="020F0502020204030204" pitchFamily="34" charset="0"/>
              </a:endParaRPr>
            </a:p>
          </p:txBody>
        </p:sp>
        <p:sp>
          <p:nvSpPr>
            <p:cNvPr id="115" name="Rectángulo: esquinas redondeadas 114">
              <a:extLst>
                <a:ext uri="{FF2B5EF4-FFF2-40B4-BE49-F238E27FC236}">
                  <a16:creationId xmlns:a16="http://schemas.microsoft.com/office/drawing/2014/main" id="{7597342D-04CB-2C0F-36F6-3EA22C2DBE4C}"/>
                </a:ext>
              </a:extLst>
            </p:cNvPr>
            <p:cNvSpPr/>
            <p:nvPr/>
          </p:nvSpPr>
          <p:spPr>
            <a:xfrm>
              <a:off x="12834906" y="6962094"/>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a:t>IMP﻿EDIMENT LOG</a:t>
              </a:r>
              <a:endParaRPr lang="es-CL" sz="900" b="1" dirty="0">
                <a:solidFill>
                  <a:srgbClr val="FFFFFF"/>
                </a:solidFill>
                <a:latin typeface="Calibri" panose="020F0502020204030204" pitchFamily="34" charset="0"/>
                <a:cs typeface="Calibri" panose="020F0502020204030204" pitchFamily="34" charset="0"/>
              </a:endParaRPr>
            </a:p>
          </p:txBody>
        </p:sp>
        <p:sp>
          <p:nvSpPr>
            <p:cNvPr id="119" name="Rectángulo: esquinas redondeadas 118">
              <a:extLst>
                <a:ext uri="{FF2B5EF4-FFF2-40B4-BE49-F238E27FC236}">
                  <a16:creationId xmlns:a16="http://schemas.microsoft.com/office/drawing/2014/main" id="{767B2DD9-8735-4045-6F92-2899D0853EBA}"/>
                </a:ext>
              </a:extLst>
            </p:cNvPr>
            <p:cNvSpPr/>
            <p:nvPr/>
          </p:nvSpPr>
          <p:spPr>
            <a:xfrm>
              <a:off x="11604608" y="7122519"/>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IMPEDIMENT LOG</a:t>
              </a:r>
              <a:endParaRPr lang="es-CL" sz="900" b="1" dirty="0">
                <a:solidFill>
                  <a:srgbClr val="FFFFFF"/>
                </a:solidFill>
                <a:latin typeface="Calibri" panose="020F0502020204030204" pitchFamily="34" charset="0"/>
                <a:cs typeface="Calibri" panose="020F0502020204030204" pitchFamily="34" charset="0"/>
              </a:endParaRPr>
            </a:p>
          </p:txBody>
        </p:sp>
        <p:sp>
          <p:nvSpPr>
            <p:cNvPr id="182" name="Rectángulo: esquinas redondeadas 181">
              <a:extLst>
                <a:ext uri="{FF2B5EF4-FFF2-40B4-BE49-F238E27FC236}">
                  <a16:creationId xmlns:a16="http://schemas.microsoft.com/office/drawing/2014/main" id="{6C5EA43C-5AE4-B978-8BEA-09ECA8F32CD8}"/>
                </a:ext>
              </a:extLst>
            </p:cNvPr>
            <p:cNvSpPr/>
            <p:nvPr/>
          </p:nvSpPr>
          <p:spPr>
            <a:xfrm>
              <a:off x="17694576" y="7032597"/>
              <a:ext cx="1157334" cy="13662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Testeo del P.</a:t>
              </a:r>
              <a:endParaRPr lang="es-CL" sz="900" b="1" dirty="0">
                <a:solidFill>
                  <a:srgbClr val="FFFFFF"/>
                </a:solidFill>
                <a:latin typeface="Calibri" panose="020F0502020204030204" pitchFamily="34" charset="0"/>
                <a:cs typeface="Calibri" panose="020F0502020204030204" pitchFamily="34" charset="0"/>
              </a:endParaRPr>
            </a:p>
          </p:txBody>
        </p:sp>
      </p:grpSp>
      <p:grpSp>
        <p:nvGrpSpPr>
          <p:cNvPr id="207" name="Grupo 206">
            <a:extLst>
              <a:ext uri="{FF2B5EF4-FFF2-40B4-BE49-F238E27FC236}">
                <a16:creationId xmlns:a16="http://schemas.microsoft.com/office/drawing/2014/main" id="{76E0323F-E45C-2619-8A53-A13E2FF104D0}"/>
              </a:ext>
            </a:extLst>
          </p:cNvPr>
          <p:cNvGrpSpPr/>
          <p:nvPr/>
        </p:nvGrpSpPr>
        <p:grpSpPr>
          <a:xfrm>
            <a:off x="11603584" y="7449199"/>
            <a:ext cx="7248326" cy="488900"/>
            <a:chOff x="11603584" y="7449199"/>
            <a:chExt cx="7248326" cy="488900"/>
          </a:xfrm>
        </p:grpSpPr>
        <p:sp>
          <p:nvSpPr>
            <p:cNvPr id="183" name="Rectángulo: esquinas redondeadas 182">
              <a:extLst>
                <a:ext uri="{FF2B5EF4-FFF2-40B4-BE49-F238E27FC236}">
                  <a16:creationId xmlns:a16="http://schemas.microsoft.com/office/drawing/2014/main" id="{E07AE6C2-6D47-BF79-9498-3E13783AA8FD}"/>
                </a:ext>
              </a:extLst>
            </p:cNvPr>
            <p:cNvSpPr/>
            <p:nvPr/>
          </p:nvSpPr>
          <p:spPr>
            <a:xfrm>
              <a:off x="11603584" y="7463127"/>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SPRINT REVIEW</a:t>
              </a:r>
              <a:endParaRPr lang="es-CL" sz="900" b="1" dirty="0">
                <a:solidFill>
                  <a:srgbClr val="FFFFFF"/>
                </a:solidFill>
                <a:latin typeface="Calibri" panose="020F0502020204030204" pitchFamily="34" charset="0"/>
                <a:cs typeface="Calibri" panose="020F0502020204030204" pitchFamily="34" charset="0"/>
              </a:endParaRPr>
            </a:p>
          </p:txBody>
        </p:sp>
        <p:sp>
          <p:nvSpPr>
            <p:cNvPr id="184" name="Rectángulo: esquinas redondeadas 183">
              <a:extLst>
                <a:ext uri="{FF2B5EF4-FFF2-40B4-BE49-F238E27FC236}">
                  <a16:creationId xmlns:a16="http://schemas.microsoft.com/office/drawing/2014/main" id="{BC0A0816-7C0B-E7D2-1C10-8DFB5B1F740E}"/>
                </a:ext>
              </a:extLst>
            </p:cNvPr>
            <p:cNvSpPr/>
            <p:nvPr/>
          </p:nvSpPr>
          <p:spPr>
            <a:xfrm>
              <a:off x="11603584" y="7631429"/>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RETROSP. SPRINT 1</a:t>
              </a:r>
            </a:p>
          </p:txBody>
        </p:sp>
        <p:sp>
          <p:nvSpPr>
            <p:cNvPr id="185" name="Rectángulo: esquinas redondeadas 184">
              <a:extLst>
                <a:ext uri="{FF2B5EF4-FFF2-40B4-BE49-F238E27FC236}">
                  <a16:creationId xmlns:a16="http://schemas.microsoft.com/office/drawing/2014/main" id="{9FC5D67C-C6EF-E2EA-A3CC-CC39D478442A}"/>
                </a:ext>
              </a:extLst>
            </p:cNvPr>
            <p:cNvSpPr/>
            <p:nvPr/>
          </p:nvSpPr>
          <p:spPr>
            <a:xfrm>
              <a:off x="11603584" y="7801473"/>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REVIEW</a:t>
              </a:r>
            </a:p>
          </p:txBody>
        </p:sp>
        <p:sp>
          <p:nvSpPr>
            <p:cNvPr id="186" name="Rectángulo: esquinas redondeadas 185">
              <a:extLst>
                <a:ext uri="{FF2B5EF4-FFF2-40B4-BE49-F238E27FC236}">
                  <a16:creationId xmlns:a16="http://schemas.microsoft.com/office/drawing/2014/main" id="{D7F6C40D-5018-C870-8005-53676681FFF0}"/>
                </a:ext>
              </a:extLst>
            </p:cNvPr>
            <p:cNvSpPr/>
            <p:nvPr/>
          </p:nvSpPr>
          <p:spPr>
            <a:xfrm>
              <a:off x="12834906" y="7459593"/>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SPRINT REVIEW</a:t>
              </a:r>
              <a:endParaRPr lang="es-CL" sz="900" b="1" dirty="0">
                <a:solidFill>
                  <a:srgbClr val="FFFFFF"/>
                </a:solidFill>
                <a:latin typeface="Calibri" panose="020F0502020204030204" pitchFamily="34" charset="0"/>
                <a:cs typeface="Calibri" panose="020F0502020204030204" pitchFamily="34" charset="0"/>
              </a:endParaRPr>
            </a:p>
          </p:txBody>
        </p:sp>
        <p:sp>
          <p:nvSpPr>
            <p:cNvPr id="187" name="Rectángulo: esquinas redondeadas 186">
              <a:extLst>
                <a:ext uri="{FF2B5EF4-FFF2-40B4-BE49-F238E27FC236}">
                  <a16:creationId xmlns:a16="http://schemas.microsoft.com/office/drawing/2014/main" id="{FCB24269-C4B6-D00F-AF9D-ACD192EB6DF2}"/>
                </a:ext>
              </a:extLst>
            </p:cNvPr>
            <p:cNvSpPr/>
            <p:nvPr/>
          </p:nvSpPr>
          <p:spPr>
            <a:xfrm>
              <a:off x="12834906" y="7627895"/>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RETROSP. SPRINT 2</a:t>
              </a:r>
            </a:p>
          </p:txBody>
        </p:sp>
        <p:sp>
          <p:nvSpPr>
            <p:cNvPr id="188" name="Rectángulo: esquinas redondeadas 187">
              <a:extLst>
                <a:ext uri="{FF2B5EF4-FFF2-40B4-BE49-F238E27FC236}">
                  <a16:creationId xmlns:a16="http://schemas.microsoft.com/office/drawing/2014/main" id="{08B60182-85F0-014F-640D-D0D96408285C}"/>
                </a:ext>
              </a:extLst>
            </p:cNvPr>
            <p:cNvSpPr/>
            <p:nvPr/>
          </p:nvSpPr>
          <p:spPr>
            <a:xfrm>
              <a:off x="12834906" y="7797939"/>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REVIEW</a:t>
              </a:r>
            </a:p>
          </p:txBody>
        </p:sp>
        <p:sp>
          <p:nvSpPr>
            <p:cNvPr id="189" name="Rectángulo: esquinas redondeadas 188">
              <a:extLst>
                <a:ext uri="{FF2B5EF4-FFF2-40B4-BE49-F238E27FC236}">
                  <a16:creationId xmlns:a16="http://schemas.microsoft.com/office/drawing/2014/main" id="{F167F59E-02F3-B38F-515B-76F0745BFC87}"/>
                </a:ext>
              </a:extLst>
            </p:cNvPr>
            <p:cNvSpPr/>
            <p:nvPr/>
          </p:nvSpPr>
          <p:spPr>
            <a:xfrm>
              <a:off x="14047283" y="7454262"/>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SPRINT REVIEW</a:t>
              </a:r>
              <a:endParaRPr lang="es-CL" sz="900" b="1" dirty="0">
                <a:solidFill>
                  <a:srgbClr val="FFFFFF"/>
                </a:solidFill>
                <a:latin typeface="Calibri" panose="020F0502020204030204" pitchFamily="34" charset="0"/>
                <a:cs typeface="Calibri" panose="020F0502020204030204" pitchFamily="34" charset="0"/>
              </a:endParaRPr>
            </a:p>
          </p:txBody>
        </p:sp>
        <p:sp>
          <p:nvSpPr>
            <p:cNvPr id="190" name="Rectángulo: esquinas redondeadas 189">
              <a:extLst>
                <a:ext uri="{FF2B5EF4-FFF2-40B4-BE49-F238E27FC236}">
                  <a16:creationId xmlns:a16="http://schemas.microsoft.com/office/drawing/2014/main" id="{7D6118AE-7B39-3344-C54F-3E144E0038FE}"/>
                </a:ext>
              </a:extLst>
            </p:cNvPr>
            <p:cNvSpPr/>
            <p:nvPr/>
          </p:nvSpPr>
          <p:spPr>
            <a:xfrm>
              <a:off x="14047283" y="7622564"/>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RETROSP. SPRINT 3</a:t>
              </a:r>
            </a:p>
          </p:txBody>
        </p:sp>
        <p:sp>
          <p:nvSpPr>
            <p:cNvPr id="191" name="Rectángulo: esquinas redondeadas 190">
              <a:extLst>
                <a:ext uri="{FF2B5EF4-FFF2-40B4-BE49-F238E27FC236}">
                  <a16:creationId xmlns:a16="http://schemas.microsoft.com/office/drawing/2014/main" id="{462AC689-2C26-1DC7-AFFC-F9C06E7E3220}"/>
                </a:ext>
              </a:extLst>
            </p:cNvPr>
            <p:cNvSpPr/>
            <p:nvPr/>
          </p:nvSpPr>
          <p:spPr>
            <a:xfrm>
              <a:off x="14047283" y="7792608"/>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REVIEW</a:t>
              </a:r>
            </a:p>
          </p:txBody>
        </p:sp>
        <p:sp>
          <p:nvSpPr>
            <p:cNvPr id="192" name="Rectángulo: esquinas redondeadas 191">
              <a:extLst>
                <a:ext uri="{FF2B5EF4-FFF2-40B4-BE49-F238E27FC236}">
                  <a16:creationId xmlns:a16="http://schemas.microsoft.com/office/drawing/2014/main" id="{D352D6EA-DF22-500B-3C34-88D8C75DF34D}"/>
                </a:ext>
              </a:extLst>
            </p:cNvPr>
            <p:cNvSpPr/>
            <p:nvPr/>
          </p:nvSpPr>
          <p:spPr>
            <a:xfrm>
              <a:off x="15249565" y="7453132"/>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SPRINT REVIEW</a:t>
              </a:r>
              <a:endParaRPr lang="es-CL" sz="900" b="1" dirty="0">
                <a:solidFill>
                  <a:srgbClr val="FFFFFF"/>
                </a:solidFill>
                <a:latin typeface="Calibri" panose="020F0502020204030204" pitchFamily="34" charset="0"/>
                <a:cs typeface="Calibri" panose="020F0502020204030204" pitchFamily="34" charset="0"/>
              </a:endParaRPr>
            </a:p>
          </p:txBody>
        </p:sp>
        <p:sp>
          <p:nvSpPr>
            <p:cNvPr id="193" name="Rectángulo: esquinas redondeadas 192">
              <a:extLst>
                <a:ext uri="{FF2B5EF4-FFF2-40B4-BE49-F238E27FC236}">
                  <a16:creationId xmlns:a16="http://schemas.microsoft.com/office/drawing/2014/main" id="{FE2A3C30-8518-1D6C-102C-17DC1B038DB7}"/>
                </a:ext>
              </a:extLst>
            </p:cNvPr>
            <p:cNvSpPr/>
            <p:nvPr/>
          </p:nvSpPr>
          <p:spPr>
            <a:xfrm>
              <a:off x="15249565" y="7621434"/>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RETROSP. SPRINT 4</a:t>
              </a:r>
            </a:p>
          </p:txBody>
        </p:sp>
        <p:sp>
          <p:nvSpPr>
            <p:cNvPr id="194" name="Rectángulo: esquinas redondeadas 193">
              <a:extLst>
                <a:ext uri="{FF2B5EF4-FFF2-40B4-BE49-F238E27FC236}">
                  <a16:creationId xmlns:a16="http://schemas.microsoft.com/office/drawing/2014/main" id="{E4C3DF7B-6595-379B-3E2A-06E9B5D1824B}"/>
                </a:ext>
              </a:extLst>
            </p:cNvPr>
            <p:cNvSpPr/>
            <p:nvPr/>
          </p:nvSpPr>
          <p:spPr>
            <a:xfrm>
              <a:off x="15249565" y="7791478"/>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REVIEW</a:t>
              </a:r>
            </a:p>
          </p:txBody>
        </p:sp>
        <p:sp>
          <p:nvSpPr>
            <p:cNvPr id="198" name="Rectángulo: esquinas redondeadas 197">
              <a:extLst>
                <a:ext uri="{FF2B5EF4-FFF2-40B4-BE49-F238E27FC236}">
                  <a16:creationId xmlns:a16="http://schemas.microsoft.com/office/drawing/2014/main" id="{375A14EB-D48D-D462-0001-895316098916}"/>
                </a:ext>
              </a:extLst>
            </p:cNvPr>
            <p:cNvSpPr/>
            <p:nvPr/>
          </p:nvSpPr>
          <p:spPr>
            <a:xfrm>
              <a:off x="16460361" y="7456836"/>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t>SPRINT REVIEW</a:t>
              </a:r>
              <a:endParaRPr lang="es-CL" sz="900" b="1" dirty="0">
                <a:solidFill>
                  <a:srgbClr val="FFFFFF"/>
                </a:solidFill>
                <a:latin typeface="Calibri" panose="020F0502020204030204" pitchFamily="34" charset="0"/>
                <a:cs typeface="Calibri" panose="020F0502020204030204" pitchFamily="34" charset="0"/>
              </a:endParaRPr>
            </a:p>
          </p:txBody>
        </p:sp>
        <p:sp>
          <p:nvSpPr>
            <p:cNvPr id="199" name="Rectángulo: esquinas redondeadas 198">
              <a:extLst>
                <a:ext uri="{FF2B5EF4-FFF2-40B4-BE49-F238E27FC236}">
                  <a16:creationId xmlns:a16="http://schemas.microsoft.com/office/drawing/2014/main" id="{80ED2D06-C128-A797-E22E-EA8059DCB1AC}"/>
                </a:ext>
              </a:extLst>
            </p:cNvPr>
            <p:cNvSpPr/>
            <p:nvPr/>
          </p:nvSpPr>
          <p:spPr>
            <a:xfrm>
              <a:off x="16460361" y="7625138"/>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RETROSP. SPRINT 5</a:t>
              </a:r>
            </a:p>
          </p:txBody>
        </p:sp>
        <p:sp>
          <p:nvSpPr>
            <p:cNvPr id="200" name="Rectángulo: esquinas redondeadas 199">
              <a:extLst>
                <a:ext uri="{FF2B5EF4-FFF2-40B4-BE49-F238E27FC236}">
                  <a16:creationId xmlns:a16="http://schemas.microsoft.com/office/drawing/2014/main" id="{D79DC1C8-A490-45EF-04D8-1B292D0B1DB2}"/>
                </a:ext>
              </a:extLst>
            </p:cNvPr>
            <p:cNvSpPr/>
            <p:nvPr/>
          </p:nvSpPr>
          <p:spPr>
            <a:xfrm>
              <a:off x="16460361" y="7795182"/>
              <a:ext cx="1157334" cy="13662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REVIEW</a:t>
              </a:r>
            </a:p>
          </p:txBody>
        </p:sp>
        <p:sp>
          <p:nvSpPr>
            <p:cNvPr id="201" name="Rectángulo: esquinas redondeadas 200">
              <a:extLst>
                <a:ext uri="{FF2B5EF4-FFF2-40B4-BE49-F238E27FC236}">
                  <a16:creationId xmlns:a16="http://schemas.microsoft.com/office/drawing/2014/main" id="{4CED5A9D-13A9-CEEE-2FEA-050A2533E9DC}"/>
                </a:ext>
              </a:extLst>
            </p:cNvPr>
            <p:cNvSpPr/>
            <p:nvPr/>
          </p:nvSpPr>
          <p:spPr>
            <a:xfrm>
              <a:off x="17694576" y="7449199"/>
              <a:ext cx="1157334" cy="15806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Retrospectiva P.</a:t>
              </a:r>
            </a:p>
          </p:txBody>
        </p:sp>
      </p:grpSp>
      <p:grpSp>
        <p:nvGrpSpPr>
          <p:cNvPr id="208" name="Grupo 207">
            <a:extLst>
              <a:ext uri="{FF2B5EF4-FFF2-40B4-BE49-F238E27FC236}">
                <a16:creationId xmlns:a16="http://schemas.microsoft.com/office/drawing/2014/main" id="{DF0533F7-7653-177F-FA53-C12226C7015C}"/>
              </a:ext>
            </a:extLst>
          </p:cNvPr>
          <p:cNvGrpSpPr/>
          <p:nvPr/>
        </p:nvGrpSpPr>
        <p:grpSpPr>
          <a:xfrm>
            <a:off x="17694576" y="9388474"/>
            <a:ext cx="2371023" cy="457200"/>
            <a:chOff x="17694576" y="9388474"/>
            <a:chExt cx="2371023" cy="457200"/>
          </a:xfrm>
        </p:grpSpPr>
        <p:sp>
          <p:nvSpPr>
            <p:cNvPr id="202" name="Rectángulo: esquinas redondeadas 201">
              <a:extLst>
                <a:ext uri="{FF2B5EF4-FFF2-40B4-BE49-F238E27FC236}">
                  <a16:creationId xmlns:a16="http://schemas.microsoft.com/office/drawing/2014/main" id="{1F5EA04A-7EC4-3B06-8AC0-F3FB1EEF72B9}"/>
                </a:ext>
              </a:extLst>
            </p:cNvPr>
            <p:cNvSpPr/>
            <p:nvPr/>
          </p:nvSpPr>
          <p:spPr>
            <a:xfrm>
              <a:off x="17694576" y="9397540"/>
              <a:ext cx="1157334" cy="209993"/>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Plan de </a:t>
              </a:r>
              <a:r>
                <a:rPr lang="es-CL" sz="900" b="1" dirty="0" err="1">
                  <a:solidFill>
                    <a:srgbClr val="FFFFFF"/>
                  </a:solidFill>
                  <a:latin typeface="Calibri" panose="020F0502020204030204" pitchFamily="34" charset="0"/>
                  <a:cs typeface="Calibri" panose="020F0502020204030204" pitchFamily="34" charset="0"/>
                </a:rPr>
                <a:t>lanz</a:t>
              </a:r>
              <a:r>
                <a:rPr lang="es-CL" sz="900" b="1" dirty="0">
                  <a:solidFill>
                    <a:srgbClr val="FFFFFF"/>
                  </a:solidFill>
                  <a:latin typeface="Calibri" panose="020F0502020204030204" pitchFamily="34" charset="0"/>
                  <a:cs typeface="Calibri" panose="020F0502020204030204" pitchFamily="34" charset="0"/>
                </a:rPr>
                <a:t>.</a:t>
              </a:r>
            </a:p>
          </p:txBody>
        </p:sp>
        <p:sp>
          <p:nvSpPr>
            <p:cNvPr id="203" name="Rectángulo: esquinas redondeadas 202">
              <a:extLst>
                <a:ext uri="{FF2B5EF4-FFF2-40B4-BE49-F238E27FC236}">
                  <a16:creationId xmlns:a16="http://schemas.microsoft.com/office/drawing/2014/main" id="{1886AEF8-700B-7C42-40FE-320F8C56D444}"/>
                </a:ext>
              </a:extLst>
            </p:cNvPr>
            <p:cNvSpPr/>
            <p:nvPr/>
          </p:nvSpPr>
          <p:spPr>
            <a:xfrm>
              <a:off x="17694576" y="9635681"/>
              <a:ext cx="1157334" cy="209993"/>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Documento Pr.</a:t>
              </a:r>
            </a:p>
          </p:txBody>
        </p:sp>
        <p:sp>
          <p:nvSpPr>
            <p:cNvPr id="204" name="Rectángulo: esquinas redondeadas 203">
              <a:extLst>
                <a:ext uri="{FF2B5EF4-FFF2-40B4-BE49-F238E27FC236}">
                  <a16:creationId xmlns:a16="http://schemas.microsoft.com/office/drawing/2014/main" id="{C5151F8F-F699-978A-2070-880097C48DAA}"/>
                </a:ext>
              </a:extLst>
            </p:cNvPr>
            <p:cNvSpPr/>
            <p:nvPr/>
          </p:nvSpPr>
          <p:spPr>
            <a:xfrm>
              <a:off x="18908265" y="9388474"/>
              <a:ext cx="1157334" cy="209993"/>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err="1">
                  <a:solidFill>
                    <a:srgbClr val="FFFFFF"/>
                  </a:solidFill>
                  <a:latin typeface="Calibri" panose="020F0502020204030204" pitchFamily="34" charset="0"/>
                  <a:cs typeface="Calibri" panose="020F0502020204030204" pitchFamily="34" charset="0"/>
                </a:rPr>
                <a:t>Release</a:t>
              </a:r>
              <a:endParaRPr lang="es-CL" sz="900" b="1" dirty="0">
                <a:solidFill>
                  <a:srgbClr val="FFFFFF"/>
                </a:solidFill>
                <a:latin typeface="Calibri" panose="020F0502020204030204" pitchFamily="34" charset="0"/>
                <a:cs typeface="Calibri" panose="020F0502020204030204" pitchFamily="34" charset="0"/>
              </a:endParaRPr>
            </a:p>
          </p:txBody>
        </p:sp>
        <p:sp>
          <p:nvSpPr>
            <p:cNvPr id="205" name="Rectángulo: esquinas redondeadas 204">
              <a:extLst>
                <a:ext uri="{FF2B5EF4-FFF2-40B4-BE49-F238E27FC236}">
                  <a16:creationId xmlns:a16="http://schemas.microsoft.com/office/drawing/2014/main" id="{E118541B-0330-5335-27EC-60708F8E82D7}"/>
                </a:ext>
              </a:extLst>
            </p:cNvPr>
            <p:cNvSpPr/>
            <p:nvPr/>
          </p:nvSpPr>
          <p:spPr>
            <a:xfrm>
              <a:off x="18908265" y="9626615"/>
              <a:ext cx="1157334" cy="209993"/>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900" b="1" dirty="0">
                  <a:solidFill>
                    <a:srgbClr val="FFFFFF"/>
                  </a:solidFill>
                  <a:latin typeface="Calibri" panose="020F0502020204030204" pitchFamily="34" charset="0"/>
                  <a:cs typeface="Calibri" panose="020F0502020204030204" pitchFamily="34" charset="0"/>
                </a:rPr>
                <a:t>Implementación f. </a:t>
              </a:r>
            </a:p>
          </p:txBody>
        </p:sp>
      </p:grpSp>
    </p:spTree>
    <p:extLst>
      <p:ext uri="{BB962C8B-B14F-4D97-AF65-F5344CB8AC3E}">
        <p14:creationId xmlns:p14="http://schemas.microsoft.com/office/powerpoint/2010/main" val="38560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anim calcmode="lin" valueType="num">
                                      <p:cBhvr>
                                        <p:cTn id="8" dur="500" fill="hold"/>
                                        <p:tgtEl>
                                          <p:spTgt spid="250"/>
                                        </p:tgtEl>
                                        <p:attrNameLst>
                                          <p:attrName>ppt_x</p:attrName>
                                        </p:attrNameLst>
                                      </p:cBhvr>
                                      <p:tavLst>
                                        <p:tav tm="0">
                                          <p:val>
                                            <p:strVal val="#ppt_x"/>
                                          </p:val>
                                        </p:tav>
                                        <p:tav tm="100000">
                                          <p:val>
                                            <p:strVal val="#ppt_x"/>
                                          </p:val>
                                        </p:tav>
                                      </p:tavLst>
                                    </p:anim>
                                    <p:anim calcmode="lin" valueType="num">
                                      <p:cBhvr>
                                        <p:cTn id="9" dur="500" fill="hold"/>
                                        <p:tgtEl>
                                          <p:spTgt spid="25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anim calcmode="lin" valueType="num">
                                      <p:cBhvr>
                                        <p:cTn id="14" dur="500" fill="hold"/>
                                        <p:tgtEl>
                                          <p:spTgt spid="84"/>
                                        </p:tgtEl>
                                        <p:attrNameLst>
                                          <p:attrName>ppt_x</p:attrName>
                                        </p:attrNameLst>
                                      </p:cBhvr>
                                      <p:tavLst>
                                        <p:tav tm="0">
                                          <p:val>
                                            <p:strVal val="#ppt_x"/>
                                          </p:val>
                                        </p:tav>
                                        <p:tav tm="100000">
                                          <p:val>
                                            <p:strVal val="#ppt_x"/>
                                          </p:val>
                                        </p:tav>
                                      </p:tavLst>
                                    </p:anim>
                                    <p:anim calcmode="lin" valueType="num">
                                      <p:cBhvr>
                                        <p:cTn id="15" dur="500" fill="hold"/>
                                        <p:tgtEl>
                                          <p:spTgt spid="8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fade">
                                      <p:cBhvr>
                                        <p:cTn id="19" dur="500"/>
                                        <p:tgtEl>
                                          <p:spTgt spid="122"/>
                                        </p:tgtEl>
                                      </p:cBhvr>
                                    </p:animEffect>
                                    <p:anim calcmode="lin" valueType="num">
                                      <p:cBhvr>
                                        <p:cTn id="20" dur="500" fill="hold"/>
                                        <p:tgtEl>
                                          <p:spTgt spid="122"/>
                                        </p:tgtEl>
                                        <p:attrNameLst>
                                          <p:attrName>ppt_x</p:attrName>
                                        </p:attrNameLst>
                                      </p:cBhvr>
                                      <p:tavLst>
                                        <p:tav tm="0">
                                          <p:val>
                                            <p:strVal val="#ppt_x"/>
                                          </p:val>
                                        </p:tav>
                                        <p:tav tm="100000">
                                          <p:val>
                                            <p:strVal val="#ppt_x"/>
                                          </p:val>
                                        </p:tav>
                                      </p:tavLst>
                                    </p:anim>
                                    <p:anim calcmode="lin" valueType="num">
                                      <p:cBhvr>
                                        <p:cTn id="21" dur="500" fill="hold"/>
                                        <p:tgtEl>
                                          <p:spTgt spid="122"/>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anim calcmode="lin" valueType="num">
                                      <p:cBhvr>
                                        <p:cTn id="26" dur="500" fill="hold"/>
                                        <p:tgtEl>
                                          <p:spTgt spid="206"/>
                                        </p:tgtEl>
                                        <p:attrNameLst>
                                          <p:attrName>ppt_x</p:attrName>
                                        </p:attrNameLst>
                                      </p:cBhvr>
                                      <p:tavLst>
                                        <p:tav tm="0">
                                          <p:val>
                                            <p:strVal val="#ppt_x"/>
                                          </p:val>
                                        </p:tav>
                                        <p:tav tm="100000">
                                          <p:val>
                                            <p:strVal val="#ppt_x"/>
                                          </p:val>
                                        </p:tav>
                                      </p:tavLst>
                                    </p:anim>
                                    <p:anim calcmode="lin" valueType="num">
                                      <p:cBhvr>
                                        <p:cTn id="27" dur="500" fill="hold"/>
                                        <p:tgtEl>
                                          <p:spTgt spid="20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anim calcmode="lin" valueType="num">
                                      <p:cBhvr>
                                        <p:cTn id="32" dur="500" fill="hold"/>
                                        <p:tgtEl>
                                          <p:spTgt spid="207"/>
                                        </p:tgtEl>
                                        <p:attrNameLst>
                                          <p:attrName>ppt_x</p:attrName>
                                        </p:attrNameLst>
                                      </p:cBhvr>
                                      <p:tavLst>
                                        <p:tav tm="0">
                                          <p:val>
                                            <p:strVal val="#ppt_x"/>
                                          </p:val>
                                        </p:tav>
                                        <p:tav tm="100000">
                                          <p:val>
                                            <p:strVal val="#ppt_x"/>
                                          </p:val>
                                        </p:tav>
                                      </p:tavLst>
                                    </p:anim>
                                    <p:anim calcmode="lin" valueType="num">
                                      <p:cBhvr>
                                        <p:cTn id="33" dur="500" fill="hold"/>
                                        <p:tgtEl>
                                          <p:spTgt spid="20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208"/>
                                        </p:tgtEl>
                                        <p:attrNameLst>
                                          <p:attrName>style.visibility</p:attrName>
                                        </p:attrNameLst>
                                      </p:cBhvr>
                                      <p:to>
                                        <p:strVal val="visible"/>
                                      </p:to>
                                    </p:set>
                                    <p:animEffect transition="in" filter="fade">
                                      <p:cBhvr>
                                        <p:cTn id="37" dur="500"/>
                                        <p:tgtEl>
                                          <p:spTgt spid="208"/>
                                        </p:tgtEl>
                                      </p:cBhvr>
                                    </p:animEffect>
                                    <p:anim calcmode="lin" valueType="num">
                                      <p:cBhvr>
                                        <p:cTn id="38" dur="500" fill="hold"/>
                                        <p:tgtEl>
                                          <p:spTgt spid="208"/>
                                        </p:tgtEl>
                                        <p:attrNameLst>
                                          <p:attrName>ppt_x</p:attrName>
                                        </p:attrNameLst>
                                      </p:cBhvr>
                                      <p:tavLst>
                                        <p:tav tm="0">
                                          <p:val>
                                            <p:strVal val="#ppt_x"/>
                                          </p:val>
                                        </p:tav>
                                        <p:tav tm="100000">
                                          <p:val>
                                            <p:strVal val="#ppt_x"/>
                                          </p:val>
                                        </p:tav>
                                      </p:tavLst>
                                    </p:anim>
                                    <p:anim calcmode="lin" valueType="num">
                                      <p:cBhvr>
                                        <p:cTn id="39" dur="500" fill="hold"/>
                                        <p:tgtEl>
                                          <p:spTgt spid="2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74FE-2F79-05DE-224C-ECFA605B568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459DACE-C966-C839-75E4-F4074A9FE8DC}"/>
              </a:ext>
            </a:extLst>
          </p:cNvPr>
          <p:cNvSpPr>
            <a:spLocks noGrp="1"/>
          </p:cNvSpPr>
          <p:nvPr>
            <p:ph type="title"/>
          </p:nvPr>
        </p:nvSpPr>
        <p:spPr>
          <a:xfrm>
            <a:off x="1365250" y="8291363"/>
            <a:ext cx="6048240" cy="1661993"/>
          </a:xfrm>
        </p:spPr>
        <p:txBody>
          <a:bodyPr/>
          <a:lstStyle/>
          <a:p>
            <a:r>
              <a:rPr lang="es-CL" dirty="0"/>
              <a:t>TOPOLOGÍA DEL PROYECTO</a:t>
            </a:r>
          </a:p>
        </p:txBody>
      </p:sp>
      <p:sp>
        <p:nvSpPr>
          <p:cNvPr id="3" name="Marcador de texto 2">
            <a:extLst>
              <a:ext uri="{FF2B5EF4-FFF2-40B4-BE49-F238E27FC236}">
                <a16:creationId xmlns:a16="http://schemas.microsoft.com/office/drawing/2014/main" id="{11EB754D-BBEB-56E1-1205-9631E6D8FB7E}"/>
              </a:ext>
            </a:extLst>
          </p:cNvPr>
          <p:cNvSpPr>
            <a:spLocks noGrp="1"/>
          </p:cNvSpPr>
          <p:nvPr>
            <p:ph type="body" sz="quarter" idx="10"/>
          </p:nvPr>
        </p:nvSpPr>
        <p:spPr>
          <a:xfrm>
            <a:off x="9518650" y="8626475"/>
            <a:ext cx="8519579" cy="553998"/>
          </a:xfrm>
        </p:spPr>
        <p:txBody>
          <a:bodyPr/>
          <a:lstStyle/>
          <a:p>
            <a:r>
              <a:rPr lang="es-CL" sz="3600" dirty="0"/>
              <a:t>Sistema de Gestión Veterinaria “VetSys”</a:t>
            </a:r>
          </a:p>
        </p:txBody>
      </p:sp>
      <p:pic>
        <p:nvPicPr>
          <p:cNvPr id="6" name="Imagen 5">
            <a:extLst>
              <a:ext uri="{FF2B5EF4-FFF2-40B4-BE49-F238E27FC236}">
                <a16:creationId xmlns:a16="http://schemas.microsoft.com/office/drawing/2014/main" id="{7FBEEA73-AEB5-58FB-701B-ECA7F2B982E3}"/>
              </a:ext>
            </a:extLst>
          </p:cNvPr>
          <p:cNvPicPr>
            <a:picLocks noChangeAspect="1"/>
          </p:cNvPicPr>
          <p:nvPr/>
        </p:nvPicPr>
        <p:blipFill>
          <a:blip r:embed="rId2"/>
          <a:stretch>
            <a:fillRect/>
          </a:stretch>
        </p:blipFill>
        <p:spPr>
          <a:xfrm>
            <a:off x="0" y="-1"/>
            <a:ext cx="20104100" cy="7331075"/>
          </a:xfrm>
          <a:prstGeom prst="rect">
            <a:avLst/>
          </a:prstGeom>
        </p:spPr>
      </p:pic>
    </p:spTree>
    <p:extLst>
      <p:ext uri="{BB962C8B-B14F-4D97-AF65-F5344CB8AC3E}">
        <p14:creationId xmlns:p14="http://schemas.microsoft.com/office/powerpoint/2010/main" val="1583531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83778-38FC-0E74-2ABE-B627CAB094E4}"/>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4E5D2F42-68FE-E136-7C43-66CD4FDCB205}"/>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1" name="Marcador de texto 70">
            <a:extLst>
              <a:ext uri="{FF2B5EF4-FFF2-40B4-BE49-F238E27FC236}">
                <a16:creationId xmlns:a16="http://schemas.microsoft.com/office/drawing/2014/main" id="{2476D723-032A-4270-1437-362DF0633C9D}"/>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61E3935A-FEA5-67C7-F73B-022B202C3F9A}"/>
              </a:ext>
            </a:extLst>
          </p:cNvPr>
          <p:cNvSpPr txBox="1"/>
          <p:nvPr/>
        </p:nvSpPr>
        <p:spPr>
          <a:xfrm>
            <a:off x="6211816" y="1106755"/>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TOPOLOGÍA</a:t>
            </a:r>
          </a:p>
        </p:txBody>
      </p:sp>
      <p:pic>
        <p:nvPicPr>
          <p:cNvPr id="1026" name="Picture 2">
            <a:extLst>
              <a:ext uri="{FF2B5EF4-FFF2-40B4-BE49-F238E27FC236}">
                <a16:creationId xmlns:a16="http://schemas.microsoft.com/office/drawing/2014/main" id="{4AEC1BD9-5BBB-E924-2CBF-EB4F525CD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286" y="2079636"/>
            <a:ext cx="8144510" cy="8756639"/>
          </a:xfrm>
          <a:prstGeom prst="rect">
            <a:avLst/>
          </a:prstGeom>
          <a:ln w="38100">
            <a:solidFill>
              <a:schemeClr val="tx1"/>
            </a:solidFill>
            <a:prstDash val="lgDash"/>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84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CEFDE-BFBA-7BFB-063C-3EB6617B0638}"/>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182BA740-F3B1-303B-0CC3-81F7947979C3}"/>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0E8AB942-A0F4-BD0C-8BCC-022BC215F6A5}"/>
              </a:ext>
            </a:extLst>
          </p:cNvPr>
          <p:cNvSpPr txBox="1"/>
          <p:nvPr/>
        </p:nvSpPr>
        <p:spPr>
          <a:xfrm>
            <a:off x="6613525" y="1323687"/>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ARQUITECTURA DEL SOFTWARE</a:t>
            </a:r>
          </a:p>
        </p:txBody>
      </p:sp>
      <p:pic>
        <p:nvPicPr>
          <p:cNvPr id="2050" name="Picture 2">
            <a:extLst>
              <a:ext uri="{FF2B5EF4-FFF2-40B4-BE49-F238E27FC236}">
                <a16:creationId xmlns:a16="http://schemas.microsoft.com/office/drawing/2014/main" id="{CCDB6C2B-2269-B250-BB7D-D1DE914F7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081" y="2858581"/>
            <a:ext cx="9315450" cy="6365841"/>
          </a:xfrm>
          <a:prstGeom prst="rect">
            <a:avLst/>
          </a:prstGeom>
          <a:noFill/>
          <a:ln w="38100">
            <a:solidFill>
              <a:schemeClr val="tx1"/>
            </a:solidFill>
            <a:prstDash val="lgDash"/>
          </a:ln>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11709BA9-9052-4024-3303-C66C045A2771}"/>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 name="Imagen 5">
            <a:extLst>
              <a:ext uri="{FF2B5EF4-FFF2-40B4-BE49-F238E27FC236}">
                <a16:creationId xmlns:a16="http://schemas.microsoft.com/office/drawing/2014/main" id="{998E27F4-2625-6F3B-EC9A-57B22309D92E}"/>
              </a:ext>
            </a:extLst>
          </p:cNvPr>
          <p:cNvPicPr>
            <a:picLocks noChangeAspect="1"/>
          </p:cNvPicPr>
          <p:nvPr/>
        </p:nvPicPr>
        <p:blipFill>
          <a:blip r:embed="rId3"/>
          <a:stretch>
            <a:fillRect/>
          </a:stretch>
        </p:blipFill>
        <p:spPr>
          <a:xfrm>
            <a:off x="10179246" y="2858582"/>
            <a:ext cx="9315450" cy="6365840"/>
          </a:xfrm>
          <a:prstGeom prst="rect">
            <a:avLst/>
          </a:prstGeom>
          <a:solidFill>
            <a:srgbClr val="FEBF40"/>
          </a:solidFill>
          <a:ln w="38100" cap="sq">
            <a:solidFill>
              <a:srgbClr val="FEB620"/>
            </a:solidFill>
            <a:prstDash val="lgDash"/>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6331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000"/>
                                        <p:tgtEl>
                                          <p:spTgt spid="2050"/>
                                        </p:tgtEl>
                                      </p:cBhvr>
                                    </p:animEffect>
                                    <p:anim calcmode="lin" valueType="num">
                                      <p:cBhvr>
                                        <p:cTn id="20" dur="1000" fill="hold"/>
                                        <p:tgtEl>
                                          <p:spTgt spid="2050"/>
                                        </p:tgtEl>
                                        <p:attrNameLst>
                                          <p:attrName>ppt_x</p:attrName>
                                        </p:attrNameLst>
                                      </p:cBhvr>
                                      <p:tavLst>
                                        <p:tav tm="0">
                                          <p:val>
                                            <p:strVal val="#ppt_x"/>
                                          </p:val>
                                        </p:tav>
                                        <p:tav tm="100000">
                                          <p:val>
                                            <p:strVal val="#ppt_x"/>
                                          </p:val>
                                        </p:tav>
                                      </p:tavLst>
                                    </p:anim>
                                    <p:anim calcmode="lin" valueType="num">
                                      <p:cBhvr>
                                        <p:cTn id="21" dur="1000" fill="hold"/>
                                        <p:tgtEl>
                                          <p:spTgt spid="205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6D735-5594-B959-3904-17C7B69B72F9}"/>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5692928E-0D87-9681-A406-A721E2833A14}"/>
              </a:ext>
            </a:extLst>
          </p:cNvPr>
          <p:cNvSpPr>
            <a:spLocks noGrp="1" noRot="1" noMove="1" noResize="1" noEditPoints="1" noAdjustHandles="1" noChangeArrowheads="1" noChangeShapeType="1"/>
          </p:cNvSpPr>
          <p:nvPr/>
        </p:nvSpPr>
        <p:spPr>
          <a:xfrm>
            <a:off x="0" y="701675"/>
            <a:ext cx="509905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 name="Rectángulo 2">
            <a:extLst>
              <a:ext uri="{FF2B5EF4-FFF2-40B4-BE49-F238E27FC236}">
                <a16:creationId xmlns:a16="http://schemas.microsoft.com/office/drawing/2014/main" id="{FDB4B499-7866-650E-DB72-CF20C2E93FDD}"/>
              </a:ext>
            </a:extLst>
          </p:cNvPr>
          <p:cNvSpPr>
            <a:spLocks noGrp="1" noRot="1" noMove="1" noResize="1" noEditPoints="1" noAdjustHandles="1" noChangeArrowheads="1" noChangeShapeType="1"/>
          </p:cNvSpPr>
          <p:nvPr/>
        </p:nvSpPr>
        <p:spPr>
          <a:xfrm>
            <a:off x="11423650" y="9749221"/>
            <a:ext cx="8305800" cy="139642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 name="Rectángulo 1">
            <a:extLst>
              <a:ext uri="{FF2B5EF4-FFF2-40B4-BE49-F238E27FC236}">
                <a16:creationId xmlns:a16="http://schemas.microsoft.com/office/drawing/2014/main" id="{1134C2C5-269C-1DEB-1C0D-3B3824F8B995}"/>
              </a:ext>
            </a:extLst>
          </p:cNvPr>
          <p:cNvSpPr>
            <a:spLocks noGrp="1" noRot="1" noMove="1" noResize="1" noEditPoints="1" noAdjustHandles="1" noChangeArrowheads="1" noChangeShapeType="1"/>
          </p:cNvSpPr>
          <p:nvPr/>
        </p:nvSpPr>
        <p:spPr>
          <a:xfrm>
            <a:off x="4946650" y="827643"/>
            <a:ext cx="762000" cy="12456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3" name="CuadroTexto 72">
            <a:extLst>
              <a:ext uri="{FF2B5EF4-FFF2-40B4-BE49-F238E27FC236}">
                <a16:creationId xmlns:a16="http://schemas.microsoft.com/office/drawing/2014/main" id="{782BEF2A-54A6-357F-AEAB-9668369B6DAA}"/>
              </a:ext>
            </a:extLst>
          </p:cNvPr>
          <p:cNvSpPr txBox="1"/>
          <p:nvPr/>
        </p:nvSpPr>
        <p:spPr>
          <a:xfrm>
            <a:off x="5394325" y="244475"/>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MODELO DE DATOS</a:t>
            </a:r>
          </a:p>
        </p:txBody>
      </p:sp>
      <p:pic>
        <p:nvPicPr>
          <p:cNvPr id="7172" name="Picture 4">
            <a:extLst>
              <a:ext uri="{FF2B5EF4-FFF2-40B4-BE49-F238E27FC236}">
                <a16:creationId xmlns:a16="http://schemas.microsoft.com/office/drawing/2014/main" id="{0F9CFB3E-631E-67D9-8211-9735924DA7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55"/>
          <a:stretch/>
        </p:blipFill>
        <p:spPr bwMode="auto">
          <a:xfrm>
            <a:off x="2530447" y="905450"/>
            <a:ext cx="14828028" cy="10159425"/>
          </a:xfrm>
          <a:prstGeom prst="rect">
            <a:avLst/>
          </a:prstGeom>
          <a:ln w="38100" cap="sq">
            <a:solidFill>
              <a:srgbClr val="012C56"/>
            </a:solidFill>
            <a:prstDash val="lgDash"/>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00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anim calcmode="lin" valueType="num">
                                      <p:cBhvr>
                                        <p:cTn id="8" dur="500" fill="hold"/>
                                        <p:tgtEl>
                                          <p:spTgt spid="73"/>
                                        </p:tgtEl>
                                        <p:attrNameLst>
                                          <p:attrName>ppt_x</p:attrName>
                                        </p:attrNameLst>
                                      </p:cBhvr>
                                      <p:tavLst>
                                        <p:tav tm="0">
                                          <p:val>
                                            <p:strVal val="#ppt_x"/>
                                          </p:val>
                                        </p:tav>
                                        <p:tav tm="100000">
                                          <p:val>
                                            <p:strVal val="#ppt_x"/>
                                          </p:val>
                                        </p:tav>
                                      </p:tavLst>
                                    </p:anim>
                                    <p:anim calcmode="lin" valueType="num">
                                      <p:cBhvr>
                                        <p:cTn id="9" dur="500" fill="hold"/>
                                        <p:tgtEl>
                                          <p:spTgt spid="7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fade">
                                      <p:cBhvr>
                                        <p:cTn id="13" dur="1000"/>
                                        <p:tgtEl>
                                          <p:spTgt spid="7172"/>
                                        </p:tgtEl>
                                      </p:cBhvr>
                                    </p:animEffect>
                                    <p:anim calcmode="lin" valueType="num">
                                      <p:cBhvr>
                                        <p:cTn id="14" dur="1000" fill="hold"/>
                                        <p:tgtEl>
                                          <p:spTgt spid="7172"/>
                                        </p:tgtEl>
                                        <p:attrNameLst>
                                          <p:attrName>ppt_x</p:attrName>
                                        </p:attrNameLst>
                                      </p:cBhvr>
                                      <p:tavLst>
                                        <p:tav tm="0">
                                          <p:val>
                                            <p:strVal val="#ppt_x"/>
                                          </p:val>
                                        </p:tav>
                                        <p:tav tm="100000">
                                          <p:val>
                                            <p:strVal val="#ppt_x"/>
                                          </p:val>
                                        </p:tav>
                                      </p:tavLst>
                                    </p:anim>
                                    <p:anim calcmode="lin" valueType="num">
                                      <p:cBhvr>
                                        <p:cTn id="15" dur="1000" fill="hold"/>
                                        <p:tgtEl>
                                          <p:spTgt spid="7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8148C-0FC5-3D3A-C872-197D75C619E6}"/>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952DC509-81C0-653F-1E27-A702A46439DF}"/>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E1AF2289-54D3-E691-1ECA-66E218FE25E0}"/>
              </a:ext>
            </a:extLst>
          </p:cNvPr>
          <p:cNvSpPr txBox="1"/>
          <p:nvPr/>
        </p:nvSpPr>
        <p:spPr>
          <a:xfrm>
            <a:off x="6242050" y="1182211"/>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Agenda</a:t>
            </a:r>
          </a:p>
        </p:txBody>
      </p:sp>
      <p:grpSp>
        <p:nvGrpSpPr>
          <p:cNvPr id="16" name="Grupo 15">
            <a:extLst>
              <a:ext uri="{FF2B5EF4-FFF2-40B4-BE49-F238E27FC236}">
                <a16:creationId xmlns:a16="http://schemas.microsoft.com/office/drawing/2014/main" id="{103864AE-4BCB-D5B1-F149-9F6767B9344E}"/>
              </a:ext>
            </a:extLst>
          </p:cNvPr>
          <p:cNvGrpSpPr/>
          <p:nvPr/>
        </p:nvGrpSpPr>
        <p:grpSpPr>
          <a:xfrm>
            <a:off x="574040" y="3382337"/>
            <a:ext cx="6172200" cy="5651571"/>
            <a:chOff x="574040" y="3382337"/>
            <a:chExt cx="6172200" cy="5651571"/>
          </a:xfrm>
        </p:grpSpPr>
        <p:sp>
          <p:nvSpPr>
            <p:cNvPr id="3" name="Rectángulo: esquinas redondeadas 2">
              <a:extLst>
                <a:ext uri="{FF2B5EF4-FFF2-40B4-BE49-F238E27FC236}">
                  <a16:creationId xmlns:a16="http://schemas.microsoft.com/office/drawing/2014/main" id="{D3B00E96-B174-366C-F82E-BB581BE76AB8}"/>
                </a:ext>
              </a:extLst>
            </p:cNvPr>
            <p:cNvSpPr>
              <a:spLocks/>
            </p:cNvSpPr>
            <p:nvPr/>
          </p:nvSpPr>
          <p:spPr>
            <a:xfrm>
              <a:off x="574040" y="3382337"/>
              <a:ext cx="6172200" cy="124563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1. Integrantes del equipo</a:t>
              </a:r>
            </a:p>
          </p:txBody>
        </p:sp>
        <p:sp>
          <p:nvSpPr>
            <p:cNvPr id="4" name="Rectángulo: esquinas redondeadas 3">
              <a:extLst>
                <a:ext uri="{FF2B5EF4-FFF2-40B4-BE49-F238E27FC236}">
                  <a16:creationId xmlns:a16="http://schemas.microsoft.com/office/drawing/2014/main" id="{952B738F-50C3-A8F6-C852-9A5F5069926B}"/>
                </a:ext>
              </a:extLst>
            </p:cNvPr>
            <p:cNvSpPr>
              <a:spLocks/>
            </p:cNvSpPr>
            <p:nvPr/>
          </p:nvSpPr>
          <p:spPr>
            <a:xfrm>
              <a:off x="574040" y="4850983"/>
              <a:ext cx="6172199" cy="1245633"/>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Arial" panose="020B0604020202020204" pitchFamily="34" charset="0"/>
                  <a:cs typeface="Arial" panose="020B0604020202020204" pitchFamily="34" charset="0"/>
                </a:rPr>
                <a:t>2. Descripción del proyecto</a:t>
              </a:r>
            </a:p>
          </p:txBody>
        </p:sp>
        <p:sp>
          <p:nvSpPr>
            <p:cNvPr id="5" name="Rectángulo: esquinas redondeadas 4">
              <a:extLst>
                <a:ext uri="{FF2B5EF4-FFF2-40B4-BE49-F238E27FC236}">
                  <a16:creationId xmlns:a16="http://schemas.microsoft.com/office/drawing/2014/main" id="{F322B0A2-8FB9-B505-B941-AA7792A1BDE5}"/>
                </a:ext>
              </a:extLst>
            </p:cNvPr>
            <p:cNvSpPr>
              <a:spLocks/>
            </p:cNvSpPr>
            <p:nvPr/>
          </p:nvSpPr>
          <p:spPr>
            <a:xfrm>
              <a:off x="574040" y="6319629"/>
              <a:ext cx="6172200" cy="124563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3. Objetivos del proyecto</a:t>
              </a:r>
            </a:p>
          </p:txBody>
        </p:sp>
        <p:sp>
          <p:nvSpPr>
            <p:cNvPr id="6" name="Rectángulo: esquinas redondeadas 5">
              <a:extLst>
                <a:ext uri="{FF2B5EF4-FFF2-40B4-BE49-F238E27FC236}">
                  <a16:creationId xmlns:a16="http://schemas.microsoft.com/office/drawing/2014/main" id="{EC823E6F-56A2-C207-3068-021D23222459}"/>
                </a:ext>
              </a:extLst>
            </p:cNvPr>
            <p:cNvSpPr>
              <a:spLocks/>
            </p:cNvSpPr>
            <p:nvPr/>
          </p:nvSpPr>
          <p:spPr>
            <a:xfrm>
              <a:off x="574040" y="7788275"/>
              <a:ext cx="6172199" cy="1245633"/>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Arial" panose="020B0604020202020204" pitchFamily="34" charset="0"/>
                  <a:cs typeface="Arial" panose="020B0604020202020204" pitchFamily="34" charset="0"/>
                </a:rPr>
                <a:t>4. Alcance y limitaciones del proyecto</a:t>
              </a:r>
            </a:p>
          </p:txBody>
        </p:sp>
      </p:grpSp>
      <p:sp>
        <p:nvSpPr>
          <p:cNvPr id="9" name="Rectángulo 8">
            <a:extLst>
              <a:ext uri="{FF2B5EF4-FFF2-40B4-BE49-F238E27FC236}">
                <a16:creationId xmlns:a16="http://schemas.microsoft.com/office/drawing/2014/main" id="{5C90580F-396F-5DB9-6B65-00CF9D3A8F4D}"/>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17" name="Grupo 16">
            <a:extLst>
              <a:ext uri="{FF2B5EF4-FFF2-40B4-BE49-F238E27FC236}">
                <a16:creationId xmlns:a16="http://schemas.microsoft.com/office/drawing/2014/main" id="{AA9CBCD1-351E-BE3A-956F-6BC68E968DDB}"/>
              </a:ext>
            </a:extLst>
          </p:cNvPr>
          <p:cNvGrpSpPr/>
          <p:nvPr/>
        </p:nvGrpSpPr>
        <p:grpSpPr>
          <a:xfrm>
            <a:off x="6974840" y="3384153"/>
            <a:ext cx="6172200" cy="5647939"/>
            <a:chOff x="6974840" y="3384153"/>
            <a:chExt cx="6172200" cy="5647939"/>
          </a:xfrm>
        </p:grpSpPr>
        <p:sp>
          <p:nvSpPr>
            <p:cNvPr id="7" name="Rectángulo: esquinas redondeadas 6">
              <a:extLst>
                <a:ext uri="{FF2B5EF4-FFF2-40B4-BE49-F238E27FC236}">
                  <a16:creationId xmlns:a16="http://schemas.microsoft.com/office/drawing/2014/main" id="{1156872E-768F-A2BC-559E-94DA7514B328}"/>
                </a:ext>
              </a:extLst>
            </p:cNvPr>
            <p:cNvSpPr>
              <a:spLocks/>
            </p:cNvSpPr>
            <p:nvPr/>
          </p:nvSpPr>
          <p:spPr>
            <a:xfrm>
              <a:off x="6974840" y="3384153"/>
              <a:ext cx="6172200" cy="124563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400" b="1" dirty="0">
                  <a:latin typeface="Arial" panose="020B0604020202020204" pitchFamily="34" charset="0"/>
                  <a:cs typeface="Arial" panose="020B0604020202020204" pitchFamily="34" charset="0"/>
                </a:rPr>
                <a:t>5. Metodología de trabajo</a:t>
              </a:r>
            </a:p>
          </p:txBody>
        </p:sp>
        <p:sp>
          <p:nvSpPr>
            <p:cNvPr id="8" name="Rectángulo: esquinas redondeadas 7">
              <a:extLst>
                <a:ext uri="{FF2B5EF4-FFF2-40B4-BE49-F238E27FC236}">
                  <a16:creationId xmlns:a16="http://schemas.microsoft.com/office/drawing/2014/main" id="{DC2F09E6-DE7F-3766-883C-27C44A791B72}"/>
                </a:ext>
              </a:extLst>
            </p:cNvPr>
            <p:cNvSpPr>
              <a:spLocks/>
            </p:cNvSpPr>
            <p:nvPr/>
          </p:nvSpPr>
          <p:spPr>
            <a:xfrm>
              <a:off x="6974840" y="4852799"/>
              <a:ext cx="6172199" cy="1245633"/>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Arial" panose="020B0604020202020204" pitchFamily="34" charset="0"/>
                  <a:cs typeface="Arial" panose="020B0604020202020204" pitchFamily="34" charset="0"/>
                </a:rPr>
                <a:t>6. Cronograma</a:t>
              </a:r>
            </a:p>
          </p:txBody>
        </p:sp>
        <p:sp>
          <p:nvSpPr>
            <p:cNvPr id="10" name="Rectángulo: esquinas redondeadas 9">
              <a:extLst>
                <a:ext uri="{FF2B5EF4-FFF2-40B4-BE49-F238E27FC236}">
                  <a16:creationId xmlns:a16="http://schemas.microsoft.com/office/drawing/2014/main" id="{AE59C766-18CB-75C7-A4DA-75EA7B3B8CB6}"/>
                </a:ext>
              </a:extLst>
            </p:cNvPr>
            <p:cNvSpPr>
              <a:spLocks/>
            </p:cNvSpPr>
            <p:nvPr/>
          </p:nvSpPr>
          <p:spPr>
            <a:xfrm>
              <a:off x="6974840" y="6317813"/>
              <a:ext cx="6172200" cy="124563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7. Arquitectura de software</a:t>
              </a:r>
            </a:p>
          </p:txBody>
        </p:sp>
        <p:sp>
          <p:nvSpPr>
            <p:cNvPr id="11" name="Rectángulo: esquinas redondeadas 10">
              <a:extLst>
                <a:ext uri="{FF2B5EF4-FFF2-40B4-BE49-F238E27FC236}">
                  <a16:creationId xmlns:a16="http://schemas.microsoft.com/office/drawing/2014/main" id="{A8BCD5B9-8089-F290-9169-F7C5F3DFBD68}"/>
                </a:ext>
              </a:extLst>
            </p:cNvPr>
            <p:cNvSpPr>
              <a:spLocks/>
            </p:cNvSpPr>
            <p:nvPr/>
          </p:nvSpPr>
          <p:spPr>
            <a:xfrm>
              <a:off x="6974840" y="7786459"/>
              <a:ext cx="6172199" cy="1245633"/>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Arial" panose="020B0604020202020204" pitchFamily="34" charset="0"/>
                  <a:cs typeface="Arial" panose="020B0604020202020204" pitchFamily="34" charset="0"/>
                </a:rPr>
                <a:t>8. Modelo de datos</a:t>
              </a:r>
            </a:p>
          </p:txBody>
        </p:sp>
      </p:grpSp>
      <p:grpSp>
        <p:nvGrpSpPr>
          <p:cNvPr id="18" name="Grupo 17">
            <a:extLst>
              <a:ext uri="{FF2B5EF4-FFF2-40B4-BE49-F238E27FC236}">
                <a16:creationId xmlns:a16="http://schemas.microsoft.com/office/drawing/2014/main" id="{B16DAE35-926B-CEB6-F96B-C3E82897714E}"/>
              </a:ext>
            </a:extLst>
          </p:cNvPr>
          <p:cNvGrpSpPr/>
          <p:nvPr/>
        </p:nvGrpSpPr>
        <p:grpSpPr>
          <a:xfrm>
            <a:off x="13369957" y="3382337"/>
            <a:ext cx="6172200" cy="5647940"/>
            <a:chOff x="13369957" y="3382337"/>
            <a:chExt cx="6172200" cy="5647940"/>
          </a:xfrm>
        </p:grpSpPr>
        <p:sp>
          <p:nvSpPr>
            <p:cNvPr id="12" name="Rectángulo: esquinas redondeadas 11">
              <a:extLst>
                <a:ext uri="{FF2B5EF4-FFF2-40B4-BE49-F238E27FC236}">
                  <a16:creationId xmlns:a16="http://schemas.microsoft.com/office/drawing/2014/main" id="{2A38E1B7-162F-500C-A538-C779E774DB20}"/>
                </a:ext>
              </a:extLst>
            </p:cNvPr>
            <p:cNvSpPr>
              <a:spLocks/>
            </p:cNvSpPr>
            <p:nvPr/>
          </p:nvSpPr>
          <p:spPr>
            <a:xfrm>
              <a:off x="13369957" y="3382337"/>
              <a:ext cx="6172200" cy="124563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9. Tecnologías utilizadas</a:t>
              </a:r>
            </a:p>
          </p:txBody>
        </p:sp>
        <p:sp>
          <p:nvSpPr>
            <p:cNvPr id="13" name="Rectángulo: esquinas redondeadas 12">
              <a:extLst>
                <a:ext uri="{FF2B5EF4-FFF2-40B4-BE49-F238E27FC236}">
                  <a16:creationId xmlns:a16="http://schemas.microsoft.com/office/drawing/2014/main" id="{1EBB88F6-0DBF-CE5D-9655-60F9AE07AB43}"/>
                </a:ext>
              </a:extLst>
            </p:cNvPr>
            <p:cNvSpPr>
              <a:spLocks/>
            </p:cNvSpPr>
            <p:nvPr/>
          </p:nvSpPr>
          <p:spPr>
            <a:xfrm>
              <a:off x="13369958" y="4850982"/>
              <a:ext cx="6172199" cy="1245633"/>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Arial" panose="020B0604020202020204" pitchFamily="34" charset="0"/>
                  <a:cs typeface="Arial" panose="020B0604020202020204" pitchFamily="34" charset="0"/>
                </a:rPr>
                <a:t>10. Etapas principales implementación</a:t>
              </a:r>
            </a:p>
          </p:txBody>
        </p:sp>
        <p:sp>
          <p:nvSpPr>
            <p:cNvPr id="14" name="Rectángulo: esquinas redondeadas 13">
              <a:extLst>
                <a:ext uri="{FF2B5EF4-FFF2-40B4-BE49-F238E27FC236}">
                  <a16:creationId xmlns:a16="http://schemas.microsoft.com/office/drawing/2014/main" id="{C816CBB3-1FD0-35B7-4981-4476D88F58EB}"/>
                </a:ext>
              </a:extLst>
            </p:cNvPr>
            <p:cNvSpPr>
              <a:spLocks/>
            </p:cNvSpPr>
            <p:nvPr/>
          </p:nvSpPr>
          <p:spPr>
            <a:xfrm>
              <a:off x="13369957" y="6317813"/>
              <a:ext cx="6172200" cy="124563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bg1"/>
                  </a:solidFill>
                  <a:latin typeface="Arial" panose="020B0604020202020204" pitchFamily="34" charset="0"/>
                  <a:cs typeface="Arial" panose="020B0604020202020204" pitchFamily="34" charset="0"/>
                </a:rPr>
                <a:t>11. Demostración del resultado</a:t>
              </a:r>
            </a:p>
          </p:txBody>
        </p:sp>
        <p:sp>
          <p:nvSpPr>
            <p:cNvPr id="15" name="Rectángulo: esquinas redondeadas 14">
              <a:extLst>
                <a:ext uri="{FF2B5EF4-FFF2-40B4-BE49-F238E27FC236}">
                  <a16:creationId xmlns:a16="http://schemas.microsoft.com/office/drawing/2014/main" id="{67204659-5C65-85BE-1AD7-E7F17D86C0EA}"/>
                </a:ext>
              </a:extLst>
            </p:cNvPr>
            <p:cNvSpPr>
              <a:spLocks/>
            </p:cNvSpPr>
            <p:nvPr/>
          </p:nvSpPr>
          <p:spPr>
            <a:xfrm>
              <a:off x="13369958" y="7784644"/>
              <a:ext cx="6172199" cy="1245633"/>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Arial" panose="020B0604020202020204" pitchFamily="34" charset="0"/>
                  <a:cs typeface="Arial" panose="020B0604020202020204" pitchFamily="34" charset="0"/>
                </a:rPr>
                <a:t>12. Conclusión</a:t>
              </a:r>
            </a:p>
          </p:txBody>
        </p:sp>
      </p:grpSp>
    </p:spTree>
    <p:extLst>
      <p:ext uri="{BB962C8B-B14F-4D97-AF65-F5344CB8AC3E}">
        <p14:creationId xmlns:p14="http://schemas.microsoft.com/office/powerpoint/2010/main" val="2726451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anim calcmode="lin" valueType="num">
                                      <p:cBhvr>
                                        <p:cTn id="32" dur="500" fill="hold"/>
                                        <p:tgtEl>
                                          <p:spTgt spid="18"/>
                                        </p:tgtEl>
                                        <p:attrNameLst>
                                          <p:attrName>ppt_x</p:attrName>
                                        </p:attrNameLst>
                                      </p:cBhvr>
                                      <p:tavLst>
                                        <p:tav tm="0">
                                          <p:val>
                                            <p:strVal val="#ppt_x"/>
                                          </p:val>
                                        </p:tav>
                                        <p:tav tm="100000">
                                          <p:val>
                                            <p:strVal val="#ppt_x"/>
                                          </p:val>
                                        </p:tav>
                                      </p:tavLst>
                                    </p:anim>
                                    <p:anim calcmode="lin" valueType="num">
                                      <p:cBhvr>
                                        <p:cTn id="3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1809-DE50-0360-C75D-60CFEE841556}"/>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CF80A7F5-60B9-E72C-8E90-52E221DA2FD3}"/>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BA3D83AC-2F7E-42FB-9C3C-148BA9A7CB73}"/>
              </a:ext>
            </a:extLst>
          </p:cNvPr>
          <p:cNvSpPr txBox="1"/>
          <p:nvPr/>
        </p:nvSpPr>
        <p:spPr>
          <a:xfrm>
            <a:off x="6375400" y="1112811"/>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DESPLIEGUE</a:t>
            </a:r>
          </a:p>
        </p:txBody>
      </p:sp>
      <p:sp>
        <p:nvSpPr>
          <p:cNvPr id="3" name="Rectángulo 2">
            <a:extLst>
              <a:ext uri="{FF2B5EF4-FFF2-40B4-BE49-F238E27FC236}">
                <a16:creationId xmlns:a16="http://schemas.microsoft.com/office/drawing/2014/main" id="{891B5967-BE77-9922-5833-A89B6314C1BB}"/>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5" name="Imagen 4">
            <a:extLst>
              <a:ext uri="{FF2B5EF4-FFF2-40B4-BE49-F238E27FC236}">
                <a16:creationId xmlns:a16="http://schemas.microsoft.com/office/drawing/2014/main" id="{E053E4A0-07EE-0BB2-913C-5D3C3AF6A1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27450" y="2481637"/>
            <a:ext cx="13411200" cy="7354130"/>
          </a:xfrm>
          <a:prstGeom prst="rect">
            <a:avLst/>
          </a:prstGeom>
          <a:solidFill>
            <a:schemeClr val="tx1"/>
          </a:solidFill>
          <a:ln w="57150" cap="sq">
            <a:solidFill>
              <a:schemeClr val="tx1"/>
            </a:solidFill>
            <a:prstDash val="lgDash"/>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3487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478F6-F076-522A-FA86-2CF4ECE10BDC}"/>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3C5B45F7-8519-DCC0-336C-A82C6302BD05}"/>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D652BDC9-CB75-4E0F-CDC8-8420630A55C4}"/>
              </a:ext>
            </a:extLst>
          </p:cNvPr>
          <p:cNvSpPr txBox="1"/>
          <p:nvPr/>
        </p:nvSpPr>
        <p:spPr>
          <a:xfrm>
            <a:off x="6375400" y="1107500"/>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TECNOLOGIAS UTILIZADAS</a:t>
            </a:r>
          </a:p>
        </p:txBody>
      </p:sp>
      <p:grpSp>
        <p:nvGrpSpPr>
          <p:cNvPr id="21" name="Grupo 20">
            <a:extLst>
              <a:ext uri="{FF2B5EF4-FFF2-40B4-BE49-F238E27FC236}">
                <a16:creationId xmlns:a16="http://schemas.microsoft.com/office/drawing/2014/main" id="{5D5E9342-FF98-EE8D-2BB9-DF88665DD142}"/>
              </a:ext>
            </a:extLst>
          </p:cNvPr>
          <p:cNvGrpSpPr/>
          <p:nvPr/>
        </p:nvGrpSpPr>
        <p:grpSpPr>
          <a:xfrm>
            <a:off x="683841" y="2911475"/>
            <a:ext cx="2819400" cy="6705600"/>
            <a:chOff x="683841" y="2911475"/>
            <a:chExt cx="2819400" cy="6705600"/>
          </a:xfrm>
        </p:grpSpPr>
        <p:sp>
          <p:nvSpPr>
            <p:cNvPr id="3" name="Rectángulo: esquinas redondeadas 2">
              <a:extLst>
                <a:ext uri="{FF2B5EF4-FFF2-40B4-BE49-F238E27FC236}">
                  <a16:creationId xmlns:a16="http://schemas.microsoft.com/office/drawing/2014/main" id="{3E080C4C-183F-EF93-15AC-A4D4A0E700A4}"/>
                </a:ext>
              </a:extLst>
            </p:cNvPr>
            <p:cNvSpPr>
              <a:spLocks/>
            </p:cNvSpPr>
            <p:nvPr/>
          </p:nvSpPr>
          <p:spPr>
            <a:xfrm>
              <a:off x="683841" y="2911475"/>
              <a:ext cx="2819400" cy="670560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sz="2400" b="1" dirty="0"/>
            </a:p>
            <a:p>
              <a:pPr algn="ctr"/>
              <a:endParaRPr lang="es-CL" sz="2400" b="1" dirty="0"/>
            </a:p>
            <a:p>
              <a:pPr algn="ctr"/>
              <a:endParaRPr lang="es-CL" sz="2400" b="1" dirty="0"/>
            </a:p>
            <a:p>
              <a:pPr algn="ctr"/>
              <a:endParaRPr lang="es-CL" sz="2400" b="1" dirty="0"/>
            </a:p>
            <a:p>
              <a:pPr algn="ctr"/>
              <a:endParaRPr lang="es-CL" sz="2400" b="1" dirty="0"/>
            </a:p>
            <a:p>
              <a:pPr algn="ctr"/>
              <a:r>
                <a:rPr lang="es-CL" sz="2400" b="1" dirty="0"/>
                <a:t>Python:</a:t>
              </a:r>
              <a:r>
                <a:rPr lang="es-CL" sz="2400" dirty="0"/>
                <a:t> </a:t>
              </a:r>
            </a:p>
            <a:p>
              <a:pPr algn="ctr"/>
              <a:r>
                <a:rPr lang="es-CL" sz="2400" i="1" dirty="0"/>
                <a:t>Versión 3.11</a:t>
              </a:r>
              <a:endParaRPr lang="es-CL" sz="2400" i="1" dirty="0">
                <a:latin typeface="Arial" panose="020B0604020202020204" pitchFamily="34" charset="0"/>
                <a:cs typeface="Arial" panose="020B0604020202020204" pitchFamily="34" charset="0"/>
              </a:endParaRPr>
            </a:p>
          </p:txBody>
        </p:sp>
        <p:pic>
          <p:nvPicPr>
            <p:cNvPr id="8194" name="Picture 2" descr="Historia de Python - Wikipedia, la enciclopedia libre">
              <a:extLst>
                <a:ext uri="{FF2B5EF4-FFF2-40B4-BE49-F238E27FC236}">
                  <a16:creationId xmlns:a16="http://schemas.microsoft.com/office/drawing/2014/main" id="{20C3B739-DC0B-AB04-353E-5270E81F62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8134" y="4013507"/>
              <a:ext cx="2050814" cy="2250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upo 23">
            <a:extLst>
              <a:ext uri="{FF2B5EF4-FFF2-40B4-BE49-F238E27FC236}">
                <a16:creationId xmlns:a16="http://schemas.microsoft.com/office/drawing/2014/main" id="{E34419CD-00A3-F2FD-DCA5-9E6313C6927F}"/>
              </a:ext>
            </a:extLst>
          </p:cNvPr>
          <p:cNvGrpSpPr/>
          <p:nvPr/>
        </p:nvGrpSpPr>
        <p:grpSpPr>
          <a:xfrm>
            <a:off x="7023136" y="2911475"/>
            <a:ext cx="2819400" cy="6705600"/>
            <a:chOff x="7023136" y="2911475"/>
            <a:chExt cx="2819400" cy="6705600"/>
          </a:xfrm>
        </p:grpSpPr>
        <p:sp>
          <p:nvSpPr>
            <p:cNvPr id="5" name="Rectángulo: esquinas redondeadas 4">
              <a:extLst>
                <a:ext uri="{FF2B5EF4-FFF2-40B4-BE49-F238E27FC236}">
                  <a16:creationId xmlns:a16="http://schemas.microsoft.com/office/drawing/2014/main" id="{50B389FF-D481-68D8-0567-05CDD2CA3E51}"/>
                </a:ext>
              </a:extLst>
            </p:cNvPr>
            <p:cNvSpPr>
              <a:spLocks/>
            </p:cNvSpPr>
            <p:nvPr/>
          </p:nvSpPr>
          <p:spPr>
            <a:xfrm>
              <a:off x="7023136" y="2911475"/>
              <a:ext cx="2819400" cy="670560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sz="2400" b="1" dirty="0"/>
            </a:p>
            <a:p>
              <a:pPr algn="ctr"/>
              <a:endParaRPr lang="es-CL" sz="2400" b="1" dirty="0"/>
            </a:p>
            <a:p>
              <a:pPr algn="ctr"/>
              <a:endParaRPr lang="es-CL" sz="2400" b="1" dirty="0"/>
            </a:p>
            <a:p>
              <a:pPr algn="ctr"/>
              <a:endParaRPr lang="es-CL" sz="2400" b="1" dirty="0"/>
            </a:p>
            <a:p>
              <a:pPr algn="ctr"/>
              <a:endParaRPr lang="es-CL" sz="2400" b="1" dirty="0"/>
            </a:p>
            <a:p>
              <a:pPr algn="ctr"/>
              <a:endParaRPr lang="es-CL" sz="2400" b="1" dirty="0"/>
            </a:p>
            <a:p>
              <a:pPr algn="ctr"/>
              <a:r>
                <a:rPr lang="es-CL" sz="2400" b="1" dirty="0"/>
                <a:t>Lenguajes web:</a:t>
              </a:r>
              <a:r>
                <a:rPr lang="es-CL" sz="2400" dirty="0"/>
                <a:t> </a:t>
              </a:r>
              <a:r>
                <a:rPr lang="es-CL" sz="2400" i="1" dirty="0"/>
                <a:t>HTML, JavaScript, CSS</a:t>
              </a:r>
              <a:endParaRPr lang="es-CL" sz="2400" i="1" dirty="0">
                <a:latin typeface="Arial" panose="020B0604020202020204" pitchFamily="34" charset="0"/>
                <a:cs typeface="Arial" panose="020B0604020202020204" pitchFamily="34" charset="0"/>
              </a:endParaRPr>
            </a:p>
          </p:txBody>
        </p:sp>
        <p:pic>
          <p:nvPicPr>
            <p:cNvPr id="8202" name="Picture 10" descr="Html 5 - Free logo icons">
              <a:extLst>
                <a:ext uri="{FF2B5EF4-FFF2-40B4-BE49-F238E27FC236}">
                  <a16:creationId xmlns:a16="http://schemas.microsoft.com/office/drawing/2014/main" id="{E8B3C66F-DA56-AB64-59F2-85356B417D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14" t="16188" r="9835"/>
            <a:stretch/>
          </p:blipFill>
          <p:spPr bwMode="auto">
            <a:xfrm>
              <a:off x="7613650" y="3521075"/>
              <a:ext cx="1524000" cy="1545395"/>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descr="Imagen que contiene Texto&#10;&#10;Descripción generada automáticamente">
              <a:extLst>
                <a:ext uri="{FF2B5EF4-FFF2-40B4-BE49-F238E27FC236}">
                  <a16:creationId xmlns:a16="http://schemas.microsoft.com/office/drawing/2014/main" id="{8CCF588F-F8D5-8582-8A47-96A2BEC9BBE2}"/>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9352" b="98704" l="8000" r="91889">
                          <a14:foregroundMark x1="8556" y1="20741" x2="10333" y2="31296"/>
                          <a14:foregroundMark x1="10333" y1="31296" x2="12667" y2="35093"/>
                          <a14:foregroundMark x1="12667" y1="35093" x2="22111" y2="27870"/>
                          <a14:foregroundMark x1="22111" y1="27870" x2="14000" y2="25833"/>
                          <a14:foregroundMark x1="14000" y1="25833" x2="8222" y2="19444"/>
                          <a14:foregroundMark x1="18222" y1="77778" x2="20778" y2="85741"/>
                          <a14:foregroundMark x1="20778" y1="85741" x2="28667" y2="88704"/>
                          <a14:foregroundMark x1="28667" y1="88704" x2="52111" y2="90741"/>
                          <a14:foregroundMark x1="34111" y1="94444" x2="53333" y2="97315"/>
                          <a14:foregroundMark x1="53333" y1="97315" x2="67111" y2="95370"/>
                          <a14:foregroundMark x1="67111" y1="95370" x2="83778" y2="86852"/>
                          <a14:foregroundMark x1="83778" y1="86852" x2="87667" y2="62407"/>
                          <a14:foregroundMark x1="87667" y1="62407" x2="88333" y2="23704"/>
                          <a14:foregroundMark x1="34556" y1="95185" x2="40556" y2="95741"/>
                          <a14:foregroundMark x1="40556" y1="95741" x2="49111" y2="98796"/>
                          <a14:foregroundMark x1="49111" y1="98796" x2="61778" y2="95185"/>
                          <a14:foregroundMark x1="91889" y1="20463" x2="91111" y2="23981"/>
                        </a14:backgroundRemoval>
                      </a14:imgEffect>
                    </a14:imgLayer>
                  </a14:imgProps>
                </a:ext>
                <a:ext uri="{28A0092B-C50C-407E-A947-70E740481C1C}">
                  <a14:useLocalDpi xmlns:a14="http://schemas.microsoft.com/office/drawing/2010/main" val="0"/>
                </a:ext>
              </a:extLst>
            </a:blip>
            <a:srcRect l="6339" t="18333" r="5530"/>
            <a:stretch/>
          </p:blipFill>
          <p:spPr>
            <a:xfrm>
              <a:off x="7156450" y="5197475"/>
              <a:ext cx="1219200" cy="1355755"/>
            </a:xfrm>
            <a:prstGeom prst="rect">
              <a:avLst/>
            </a:prstGeom>
          </p:spPr>
        </p:pic>
        <p:pic>
          <p:nvPicPr>
            <p:cNvPr id="8212" name="Picture 20" descr="Css3 icon - Free download on Iconfinder">
              <a:extLst>
                <a:ext uri="{FF2B5EF4-FFF2-40B4-BE49-F238E27FC236}">
                  <a16:creationId xmlns:a16="http://schemas.microsoft.com/office/drawing/2014/main" id="{7E5CC301-AA3B-B6D8-A12F-4BBCBAA252F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063" t="20312" r="14062" b="3125"/>
            <a:stretch/>
          </p:blipFill>
          <p:spPr bwMode="auto">
            <a:xfrm>
              <a:off x="8506697" y="5158801"/>
              <a:ext cx="1219200" cy="13944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upo 24">
            <a:extLst>
              <a:ext uri="{FF2B5EF4-FFF2-40B4-BE49-F238E27FC236}">
                <a16:creationId xmlns:a16="http://schemas.microsoft.com/office/drawing/2014/main" id="{EBAA0910-FC4B-0AE7-01B0-225CF0EB5806}"/>
              </a:ext>
            </a:extLst>
          </p:cNvPr>
          <p:cNvGrpSpPr/>
          <p:nvPr/>
        </p:nvGrpSpPr>
        <p:grpSpPr>
          <a:xfrm>
            <a:off x="10191774" y="2911475"/>
            <a:ext cx="2819400" cy="6705600"/>
            <a:chOff x="10191774" y="2911475"/>
            <a:chExt cx="2819400" cy="6705600"/>
          </a:xfrm>
        </p:grpSpPr>
        <p:sp>
          <p:nvSpPr>
            <p:cNvPr id="8" name="Rectángulo: esquinas redondeadas 7">
              <a:extLst>
                <a:ext uri="{FF2B5EF4-FFF2-40B4-BE49-F238E27FC236}">
                  <a16:creationId xmlns:a16="http://schemas.microsoft.com/office/drawing/2014/main" id="{EFA7DAAB-EBA8-1C3B-00F9-659E90221D52}"/>
                </a:ext>
              </a:extLst>
            </p:cNvPr>
            <p:cNvSpPr>
              <a:spLocks/>
            </p:cNvSpPr>
            <p:nvPr/>
          </p:nvSpPr>
          <p:spPr>
            <a:xfrm>
              <a:off x="10191774" y="2911475"/>
              <a:ext cx="2819400" cy="6705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400" b="1" dirty="0"/>
            </a:p>
            <a:p>
              <a:pPr algn="ctr"/>
              <a:endParaRPr lang="nl-NL" sz="2400" b="1" dirty="0"/>
            </a:p>
            <a:p>
              <a:pPr algn="ctr"/>
              <a:endParaRPr lang="nl-NL" sz="2400" b="1" dirty="0"/>
            </a:p>
            <a:p>
              <a:pPr algn="ctr"/>
              <a:endParaRPr lang="nl-NL" sz="2400" b="1" dirty="0"/>
            </a:p>
            <a:p>
              <a:pPr algn="ctr"/>
              <a:endParaRPr lang="nl-NL" sz="2400" b="1" dirty="0"/>
            </a:p>
            <a:p>
              <a:pPr algn="ctr"/>
              <a:endParaRPr lang="nl-NL" sz="2400" b="1" dirty="0"/>
            </a:p>
            <a:p>
              <a:pPr algn="ctr"/>
              <a:r>
                <a:rPr lang="nl-NL" sz="2400" b="1" dirty="0"/>
                <a:t>Framework de diseño web:</a:t>
              </a:r>
              <a:r>
                <a:rPr lang="nl-NL" sz="2400" dirty="0"/>
                <a:t> </a:t>
              </a:r>
              <a:r>
                <a:rPr lang="nl-NL" sz="2400" i="1" dirty="0"/>
                <a:t>Bootstrap</a:t>
              </a:r>
              <a:endParaRPr lang="es-CL" sz="2400" i="1" dirty="0">
                <a:solidFill>
                  <a:schemeClr val="tx1"/>
                </a:solidFill>
                <a:latin typeface="Arial" panose="020B0604020202020204" pitchFamily="34" charset="0"/>
                <a:cs typeface="Arial" panose="020B0604020202020204" pitchFamily="34" charset="0"/>
              </a:endParaRPr>
            </a:p>
          </p:txBody>
        </p:sp>
        <p:pic>
          <p:nvPicPr>
            <p:cNvPr id="8214" name="Picture 22" descr="Bootstrap Icons">
              <a:extLst>
                <a:ext uri="{FF2B5EF4-FFF2-40B4-BE49-F238E27FC236}">
                  <a16:creationId xmlns:a16="http://schemas.microsoft.com/office/drawing/2014/main" id="{35DBF404-CCC5-DD9E-1DB5-92D0D9701F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53220" y="4063849"/>
              <a:ext cx="2496508" cy="18862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upo 25">
            <a:extLst>
              <a:ext uri="{FF2B5EF4-FFF2-40B4-BE49-F238E27FC236}">
                <a16:creationId xmlns:a16="http://schemas.microsoft.com/office/drawing/2014/main" id="{F1A281B8-6651-3B36-B2EA-13309B2E8E74}"/>
              </a:ext>
            </a:extLst>
          </p:cNvPr>
          <p:cNvGrpSpPr/>
          <p:nvPr/>
        </p:nvGrpSpPr>
        <p:grpSpPr>
          <a:xfrm>
            <a:off x="13360412" y="2911475"/>
            <a:ext cx="2819400" cy="6705600"/>
            <a:chOff x="13360412" y="2911475"/>
            <a:chExt cx="2819400" cy="6705600"/>
          </a:xfrm>
        </p:grpSpPr>
        <p:sp>
          <p:nvSpPr>
            <p:cNvPr id="7" name="Rectángulo: esquinas redondeadas 6">
              <a:extLst>
                <a:ext uri="{FF2B5EF4-FFF2-40B4-BE49-F238E27FC236}">
                  <a16:creationId xmlns:a16="http://schemas.microsoft.com/office/drawing/2014/main" id="{98A34124-8460-F08C-A6EC-8C9D16CC9DCA}"/>
                </a:ext>
              </a:extLst>
            </p:cNvPr>
            <p:cNvSpPr>
              <a:spLocks/>
            </p:cNvSpPr>
            <p:nvPr/>
          </p:nvSpPr>
          <p:spPr>
            <a:xfrm>
              <a:off x="13360412" y="2911475"/>
              <a:ext cx="2819400" cy="670560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sz="2400" b="1" dirty="0"/>
            </a:p>
            <a:p>
              <a:pPr algn="ctr"/>
              <a:endParaRPr lang="es-CL" sz="2400" b="1" dirty="0"/>
            </a:p>
            <a:p>
              <a:pPr algn="ctr"/>
              <a:endParaRPr lang="es-CL" sz="2400" b="1" dirty="0"/>
            </a:p>
            <a:p>
              <a:pPr algn="ctr"/>
              <a:endParaRPr lang="es-CL" sz="2400" b="1" dirty="0"/>
            </a:p>
            <a:p>
              <a:pPr algn="ctr"/>
              <a:endParaRPr lang="es-CL" sz="2400" b="1" dirty="0"/>
            </a:p>
            <a:p>
              <a:pPr algn="ctr"/>
              <a:r>
                <a:rPr lang="es-CL" sz="2400" b="1" dirty="0"/>
                <a:t>Servidor Web:</a:t>
              </a:r>
              <a:r>
                <a:rPr lang="es-CL" sz="2400" dirty="0"/>
                <a:t> </a:t>
              </a:r>
              <a:r>
                <a:rPr lang="es-CL" sz="2400" i="1" dirty="0"/>
                <a:t>Daphne</a:t>
              </a:r>
              <a:endParaRPr lang="es-CL" sz="2400" i="1" dirty="0">
                <a:latin typeface="Arial" panose="020B0604020202020204" pitchFamily="34" charset="0"/>
                <a:cs typeface="Arial" panose="020B0604020202020204" pitchFamily="34" charset="0"/>
              </a:endParaRPr>
            </a:p>
          </p:txBody>
        </p:sp>
        <p:pic>
          <p:nvPicPr>
            <p:cNvPr id="18" name="Imagen 17">
              <a:extLst>
                <a:ext uri="{FF2B5EF4-FFF2-40B4-BE49-F238E27FC236}">
                  <a16:creationId xmlns:a16="http://schemas.microsoft.com/office/drawing/2014/main" id="{7B7CE45A-DC35-AB22-FB04-C7DD9127995F}"/>
                </a:ext>
              </a:extLst>
            </p:cNvPr>
            <p:cNvPicPr>
              <a:picLocks noChangeAspect="1"/>
            </p:cNvPicPr>
            <p:nvPr/>
          </p:nvPicPr>
          <p:blipFill>
            <a:blip r:embed="rId8"/>
            <a:stretch>
              <a:fillRect/>
            </a:stretch>
          </p:blipFill>
          <p:spPr>
            <a:xfrm>
              <a:off x="13541943" y="3787774"/>
              <a:ext cx="2438400" cy="2438400"/>
            </a:xfrm>
            <a:prstGeom prst="rect">
              <a:avLst/>
            </a:prstGeom>
          </p:spPr>
        </p:pic>
      </p:grpSp>
      <p:grpSp>
        <p:nvGrpSpPr>
          <p:cNvPr id="27" name="Grupo 26">
            <a:extLst>
              <a:ext uri="{FF2B5EF4-FFF2-40B4-BE49-F238E27FC236}">
                <a16:creationId xmlns:a16="http://schemas.microsoft.com/office/drawing/2014/main" id="{7FC9CA21-24A3-778E-1CA9-FA86FC2E4166}"/>
              </a:ext>
            </a:extLst>
          </p:cNvPr>
          <p:cNvGrpSpPr/>
          <p:nvPr/>
        </p:nvGrpSpPr>
        <p:grpSpPr>
          <a:xfrm>
            <a:off x="16262350" y="2911475"/>
            <a:ext cx="3352800" cy="6705600"/>
            <a:chOff x="16262350" y="2911475"/>
            <a:chExt cx="3352800" cy="6705600"/>
          </a:xfrm>
        </p:grpSpPr>
        <p:sp>
          <p:nvSpPr>
            <p:cNvPr id="6" name="Rectángulo: esquinas redondeadas 5">
              <a:extLst>
                <a:ext uri="{FF2B5EF4-FFF2-40B4-BE49-F238E27FC236}">
                  <a16:creationId xmlns:a16="http://schemas.microsoft.com/office/drawing/2014/main" id="{875E8826-78A6-9C1D-6FF6-01E5F0E5533C}"/>
                </a:ext>
              </a:extLst>
            </p:cNvPr>
            <p:cNvSpPr>
              <a:spLocks/>
            </p:cNvSpPr>
            <p:nvPr/>
          </p:nvSpPr>
          <p:spPr>
            <a:xfrm>
              <a:off x="16529050" y="2911475"/>
              <a:ext cx="2819400" cy="6705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sz="2400" b="1" dirty="0"/>
            </a:p>
            <a:p>
              <a:pPr algn="ctr"/>
              <a:endParaRPr lang="es-CL" sz="2400" b="1" dirty="0"/>
            </a:p>
            <a:p>
              <a:pPr algn="ctr"/>
              <a:endParaRPr lang="es-CL" sz="2400" b="1" dirty="0"/>
            </a:p>
            <a:p>
              <a:pPr algn="ctr"/>
              <a:endParaRPr lang="es-CL" sz="2400" b="1" dirty="0"/>
            </a:p>
            <a:p>
              <a:pPr algn="ctr"/>
              <a:endParaRPr lang="es-CL" sz="2400" b="1" dirty="0"/>
            </a:p>
            <a:p>
              <a:pPr algn="ctr"/>
              <a:endParaRPr lang="es-CL" sz="2400" b="1" dirty="0"/>
            </a:p>
            <a:p>
              <a:pPr algn="ctr"/>
              <a:endParaRPr lang="es-CL" sz="2400" b="1" dirty="0"/>
            </a:p>
            <a:p>
              <a:pPr algn="ctr"/>
              <a:endParaRPr lang="es-CL" sz="2400" b="1" dirty="0"/>
            </a:p>
            <a:p>
              <a:pPr algn="ctr"/>
              <a:endParaRPr lang="es-CL" sz="2400" b="1" dirty="0"/>
            </a:p>
            <a:p>
              <a:pPr algn="ctr"/>
              <a:r>
                <a:rPr lang="es-CL" sz="2400" b="1" dirty="0"/>
                <a:t>Arquitectura:</a:t>
              </a:r>
              <a:r>
                <a:rPr lang="es-CL" sz="2400" dirty="0"/>
                <a:t> “</a:t>
              </a:r>
              <a:r>
                <a:rPr lang="es-CL" sz="2400" i="1" dirty="0"/>
                <a:t>Sistema híbrido de MVC y Asíncrona Basada en Eventos con Patrón Pub/Sub.”</a:t>
              </a:r>
              <a:endParaRPr lang="es-CL" sz="2400" i="1" dirty="0">
                <a:solidFill>
                  <a:schemeClr val="tx1"/>
                </a:solidFill>
                <a:latin typeface="Arial" panose="020B0604020202020204" pitchFamily="34" charset="0"/>
                <a:cs typeface="Arial" panose="020B0604020202020204" pitchFamily="34" charset="0"/>
              </a:endParaRPr>
            </a:p>
          </p:txBody>
        </p:sp>
        <p:pic>
          <p:nvPicPr>
            <p:cNvPr id="8220" name="Picture 28" descr="Ilustración Vectorial De Línea De Arquitectura De Software Stock de  ilustración - Ilustración de website, programa: 298325500">
              <a:extLst>
                <a:ext uri="{FF2B5EF4-FFF2-40B4-BE49-F238E27FC236}">
                  <a16:creationId xmlns:a16="http://schemas.microsoft.com/office/drawing/2014/main" id="{816FF8CC-0695-DBAD-61B4-3E77D345988E}"/>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15500" y1="44875" x2="16250" y2="54125"/>
                          <a14:foregroundMark x1="16250" y1="54125" x2="22000" y2="57750"/>
                          <a14:foregroundMark x1="22000" y1="57750" x2="30750" y2="56125"/>
                          <a14:foregroundMark x1="30750" y1="56125" x2="30875" y2="46375"/>
                          <a14:foregroundMark x1="30875" y1="46375" x2="22375" y2="43750"/>
                          <a14:foregroundMark x1="22375" y1="43750" x2="17000" y2="44250"/>
                          <a14:foregroundMark x1="40250" y1="30125" x2="49125" y2="34625"/>
                          <a14:foregroundMark x1="49125" y1="34625" x2="55500" y2="24125"/>
                          <a14:foregroundMark x1="55500" y1="24125" x2="52750" y2="18500"/>
                          <a14:foregroundMark x1="52750" y1="18500" x2="45875" y2="17375"/>
                          <a14:foregroundMark x1="45875" y1="17375" x2="42375" y2="22625"/>
                          <a14:foregroundMark x1="42375" y1="22625" x2="42875" y2="26125"/>
                          <a14:foregroundMark x1="39125" y1="36250" x2="61500" y2="37250"/>
                          <a14:foregroundMark x1="76155" y1="40875" x2="76750" y2="41500"/>
                          <a14:foregroundMark x1="71750" y1="36250" x2="72969" y2="37530"/>
                          <a14:foregroundMark x1="76750" y1="41500" x2="76625" y2="43125"/>
                          <a14:foregroundMark x1="71500" y1="47000" x2="77875" y2="47625"/>
                          <a14:foregroundMark x1="70875" y1="57000" x2="82250" y2="56625"/>
                          <a14:foregroundMark x1="70875" y1="55375" x2="74125" y2="55375"/>
                          <a14:foregroundMark x1="53500" y1="17625" x2="58250" y2="21500"/>
                          <a14:foregroundMark x1="42250" y1="44250" x2="56250" y2="44875"/>
                          <a14:foregroundMark x1="47375" y1="48625" x2="50500" y2="49250"/>
                          <a14:foregroundMark x1="56250" y1="49000" x2="58250" y2="49000"/>
                          <a14:foregroundMark x1="52625" y1="54375" x2="56250" y2="53625"/>
                          <a14:backgroundMark x1="72250" y1="38125" x2="75375" y2="41000"/>
                          <a14:backgroundMark x1="73000" y1="37625" x2="73000" y2="37625"/>
                          <a14:backgroundMark x1="75750" y1="40250" x2="75750" y2="40875"/>
                        </a14:backgroundRemoval>
                      </a14:imgEffect>
                    </a14:imgLayer>
                  </a14:imgProps>
                </a:ext>
                <a:ext uri="{28A0092B-C50C-407E-A947-70E740481C1C}">
                  <a14:useLocalDpi xmlns:a14="http://schemas.microsoft.com/office/drawing/2010/main" val="0"/>
                </a:ext>
              </a:extLst>
            </a:blip>
            <a:srcRect/>
            <a:stretch>
              <a:fillRect/>
            </a:stretch>
          </p:blipFill>
          <p:spPr bwMode="auto">
            <a:xfrm>
              <a:off x="16262350" y="3200430"/>
              <a:ext cx="3352800" cy="3352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upo 22">
            <a:extLst>
              <a:ext uri="{FF2B5EF4-FFF2-40B4-BE49-F238E27FC236}">
                <a16:creationId xmlns:a16="http://schemas.microsoft.com/office/drawing/2014/main" id="{1932CFB7-C239-1DD4-1F4C-6602AA2B02D8}"/>
              </a:ext>
            </a:extLst>
          </p:cNvPr>
          <p:cNvGrpSpPr/>
          <p:nvPr/>
        </p:nvGrpSpPr>
        <p:grpSpPr>
          <a:xfrm>
            <a:off x="3850146" y="2911475"/>
            <a:ext cx="2819400" cy="6705600"/>
            <a:chOff x="3850146" y="2911475"/>
            <a:chExt cx="2819400" cy="6705600"/>
          </a:xfrm>
        </p:grpSpPr>
        <p:sp>
          <p:nvSpPr>
            <p:cNvPr id="4" name="Rectángulo: esquinas redondeadas 3">
              <a:extLst>
                <a:ext uri="{FF2B5EF4-FFF2-40B4-BE49-F238E27FC236}">
                  <a16:creationId xmlns:a16="http://schemas.microsoft.com/office/drawing/2014/main" id="{69B4DF76-40D3-6637-031E-92B5BC2404CD}"/>
                </a:ext>
              </a:extLst>
            </p:cNvPr>
            <p:cNvSpPr>
              <a:spLocks/>
            </p:cNvSpPr>
            <p:nvPr/>
          </p:nvSpPr>
          <p:spPr>
            <a:xfrm>
              <a:off x="3850146" y="2911475"/>
              <a:ext cx="2819400" cy="6705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sz="2400" b="1" dirty="0">
                <a:solidFill>
                  <a:schemeClr val="tx1"/>
                </a:solidFill>
              </a:endParaRPr>
            </a:p>
            <a:p>
              <a:pPr algn="ctr"/>
              <a:endParaRPr lang="es-CL" sz="2400" b="1" dirty="0">
                <a:solidFill>
                  <a:schemeClr val="tx1"/>
                </a:solidFill>
              </a:endParaRPr>
            </a:p>
            <a:p>
              <a:pPr algn="ctr"/>
              <a:endParaRPr lang="es-CL" sz="2400" b="1" dirty="0">
                <a:solidFill>
                  <a:schemeClr val="tx1"/>
                </a:solidFill>
              </a:endParaRPr>
            </a:p>
            <a:p>
              <a:pPr algn="ctr"/>
              <a:endParaRPr lang="es-CL" sz="2400" b="1" dirty="0">
                <a:solidFill>
                  <a:schemeClr val="tx1"/>
                </a:solidFill>
              </a:endParaRPr>
            </a:p>
            <a:p>
              <a:pPr algn="ctr"/>
              <a:endParaRPr lang="es-CL" sz="2400" b="1" dirty="0">
                <a:solidFill>
                  <a:schemeClr val="tx1"/>
                </a:solidFill>
              </a:endParaRPr>
            </a:p>
            <a:p>
              <a:pPr algn="ctr"/>
              <a:r>
                <a:rPr lang="es-CL" sz="2400" b="1" dirty="0">
                  <a:solidFill>
                    <a:schemeClr val="tx1"/>
                  </a:solidFill>
                </a:rPr>
                <a:t>Django:</a:t>
              </a:r>
              <a:r>
                <a:rPr lang="es-CL" sz="2400" dirty="0">
                  <a:solidFill>
                    <a:schemeClr val="tx1"/>
                  </a:solidFill>
                </a:rPr>
                <a:t> </a:t>
              </a:r>
            </a:p>
            <a:p>
              <a:pPr algn="ctr"/>
              <a:r>
                <a:rPr lang="es-CL" sz="2400" i="1" dirty="0">
                  <a:solidFill>
                    <a:schemeClr val="tx1"/>
                  </a:solidFill>
                </a:rPr>
                <a:t>Versión 4.2</a:t>
              </a:r>
              <a:endParaRPr lang="es-CL" sz="2400" i="1" dirty="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0D6FC747-819F-F7DC-12E6-CB599A230873}"/>
                </a:ext>
              </a:extLst>
            </p:cNvPr>
            <p:cNvSpPr/>
            <p:nvPr/>
          </p:nvSpPr>
          <p:spPr>
            <a:xfrm>
              <a:off x="4123757" y="4587875"/>
              <a:ext cx="2407785" cy="8382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198" name="Picture 6" descr="Django plain logo - Social media &amp; Logos Icons">
              <a:extLst>
                <a:ext uri="{FF2B5EF4-FFF2-40B4-BE49-F238E27FC236}">
                  <a16:creationId xmlns:a16="http://schemas.microsoft.com/office/drawing/2014/main" id="{2F953C36-A45F-02E2-24AA-F45644F334D1}"/>
                </a:ext>
              </a:extLst>
            </p:cNvPr>
            <p:cNvPicPr>
              <a:picLocks noChangeAspect="1"/>
            </p:cNvPicPr>
            <p:nvPr/>
          </p:nvPicPr>
          <p:blipFill rotWithShape="1">
            <a:blip r:embed="rId11">
              <a:extLst>
                <a:ext uri="{28A0092B-C50C-407E-A947-70E740481C1C}">
                  <a14:useLocalDpi xmlns:a14="http://schemas.microsoft.com/office/drawing/2010/main" val="0"/>
                </a:ext>
              </a:extLst>
            </a:blip>
            <a:srcRect t="26969" b="26947"/>
            <a:stretch/>
          </p:blipFill>
          <p:spPr bwMode="auto">
            <a:xfrm>
              <a:off x="4070349" y="4427551"/>
              <a:ext cx="2514600" cy="115884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ángulo 8">
            <a:extLst>
              <a:ext uri="{FF2B5EF4-FFF2-40B4-BE49-F238E27FC236}">
                <a16:creationId xmlns:a16="http://schemas.microsoft.com/office/drawing/2014/main" id="{F00A524E-BE68-EBA3-849A-80BDF608669D}"/>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03055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anim calcmode="lin" valueType="num">
                                      <p:cBhvr>
                                        <p:cTn id="26" dur="500" fill="hold"/>
                                        <p:tgtEl>
                                          <p:spTgt spid="23"/>
                                        </p:tgtEl>
                                        <p:attrNameLst>
                                          <p:attrName>ppt_x</p:attrName>
                                        </p:attrNameLst>
                                      </p:cBhvr>
                                      <p:tavLst>
                                        <p:tav tm="0">
                                          <p:val>
                                            <p:strVal val="#ppt_x"/>
                                          </p:val>
                                        </p:tav>
                                        <p:tav tm="100000">
                                          <p:val>
                                            <p:strVal val="#ppt_x"/>
                                          </p:val>
                                        </p:tav>
                                      </p:tavLst>
                                    </p:anim>
                                    <p:anim calcmode="lin" valueType="num">
                                      <p:cBhvr>
                                        <p:cTn id="27" dur="5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anim calcmode="lin" valueType="num">
                                      <p:cBhvr>
                                        <p:cTn id="32" dur="500" fill="hold"/>
                                        <p:tgtEl>
                                          <p:spTgt spid="24"/>
                                        </p:tgtEl>
                                        <p:attrNameLst>
                                          <p:attrName>ppt_x</p:attrName>
                                        </p:attrNameLst>
                                      </p:cBhvr>
                                      <p:tavLst>
                                        <p:tav tm="0">
                                          <p:val>
                                            <p:strVal val="#ppt_x"/>
                                          </p:val>
                                        </p:tav>
                                        <p:tav tm="100000">
                                          <p:val>
                                            <p:strVal val="#ppt_x"/>
                                          </p:val>
                                        </p:tav>
                                      </p:tavLst>
                                    </p:anim>
                                    <p:anim calcmode="lin" valueType="num">
                                      <p:cBhvr>
                                        <p:cTn id="33" dur="500" fill="hold"/>
                                        <p:tgtEl>
                                          <p:spTgt spid="2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anim calcmode="lin" valueType="num">
                                      <p:cBhvr>
                                        <p:cTn id="44" dur="500" fill="hold"/>
                                        <p:tgtEl>
                                          <p:spTgt spid="26"/>
                                        </p:tgtEl>
                                        <p:attrNameLst>
                                          <p:attrName>ppt_x</p:attrName>
                                        </p:attrNameLst>
                                      </p:cBhvr>
                                      <p:tavLst>
                                        <p:tav tm="0">
                                          <p:val>
                                            <p:strVal val="#ppt_x"/>
                                          </p:val>
                                        </p:tav>
                                        <p:tav tm="100000">
                                          <p:val>
                                            <p:strVal val="#ppt_x"/>
                                          </p:val>
                                        </p:tav>
                                      </p:tavLst>
                                    </p:anim>
                                    <p:anim calcmode="lin" valueType="num">
                                      <p:cBhvr>
                                        <p:cTn id="45" dur="500" fill="hold"/>
                                        <p:tgtEl>
                                          <p:spTgt spid="2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anim calcmode="lin" valueType="num">
                                      <p:cBhvr>
                                        <p:cTn id="50" dur="500" fill="hold"/>
                                        <p:tgtEl>
                                          <p:spTgt spid="27"/>
                                        </p:tgtEl>
                                        <p:attrNameLst>
                                          <p:attrName>ppt_x</p:attrName>
                                        </p:attrNameLst>
                                      </p:cBhvr>
                                      <p:tavLst>
                                        <p:tav tm="0">
                                          <p:val>
                                            <p:strVal val="#ppt_x"/>
                                          </p:val>
                                        </p:tav>
                                        <p:tav tm="100000">
                                          <p:val>
                                            <p:strVal val="#ppt_x"/>
                                          </p:val>
                                        </p:tav>
                                      </p:tavLst>
                                    </p:anim>
                                    <p:anim calcmode="lin" valueType="num">
                                      <p:cBhvr>
                                        <p:cTn id="51"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5F19-36C0-1DF7-8366-67FC6243B8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35A78F-9E88-A864-D16A-79CD4FCBF738}"/>
              </a:ext>
            </a:extLst>
          </p:cNvPr>
          <p:cNvSpPr>
            <a:spLocks noGrp="1"/>
          </p:cNvSpPr>
          <p:nvPr>
            <p:ph type="title"/>
          </p:nvPr>
        </p:nvSpPr>
        <p:spPr>
          <a:xfrm>
            <a:off x="1365250" y="8291363"/>
            <a:ext cx="6048240" cy="1661993"/>
          </a:xfrm>
        </p:spPr>
        <p:txBody>
          <a:bodyPr/>
          <a:lstStyle/>
          <a:p>
            <a:r>
              <a:rPr lang="es-CL" dirty="0"/>
              <a:t>DEMOSTRACIÓN DEL RESULTADO</a:t>
            </a:r>
          </a:p>
        </p:txBody>
      </p:sp>
      <p:sp>
        <p:nvSpPr>
          <p:cNvPr id="3" name="Marcador de texto 2">
            <a:extLst>
              <a:ext uri="{FF2B5EF4-FFF2-40B4-BE49-F238E27FC236}">
                <a16:creationId xmlns:a16="http://schemas.microsoft.com/office/drawing/2014/main" id="{55BD2810-8CA2-2739-714A-2FEAA8F37FF6}"/>
              </a:ext>
            </a:extLst>
          </p:cNvPr>
          <p:cNvSpPr>
            <a:spLocks noGrp="1"/>
          </p:cNvSpPr>
          <p:nvPr>
            <p:ph type="body" sz="quarter" idx="10"/>
          </p:nvPr>
        </p:nvSpPr>
        <p:spPr>
          <a:xfrm>
            <a:off x="9518650" y="8626475"/>
            <a:ext cx="8519579" cy="553998"/>
          </a:xfrm>
        </p:spPr>
        <p:txBody>
          <a:bodyPr/>
          <a:lstStyle/>
          <a:p>
            <a:r>
              <a:rPr lang="es-CL" sz="3600" dirty="0"/>
              <a:t>Sistema de Gestión Veterinaria “VetSys”</a:t>
            </a:r>
          </a:p>
        </p:txBody>
      </p:sp>
      <p:pic>
        <p:nvPicPr>
          <p:cNvPr id="8" name="Imagen 7">
            <a:extLst>
              <a:ext uri="{FF2B5EF4-FFF2-40B4-BE49-F238E27FC236}">
                <a16:creationId xmlns:a16="http://schemas.microsoft.com/office/drawing/2014/main" id="{86BA5409-9F58-FC87-94ED-4CEAA7CFCA12}"/>
              </a:ext>
            </a:extLst>
          </p:cNvPr>
          <p:cNvPicPr>
            <a:picLocks noChangeAspect="1"/>
          </p:cNvPicPr>
          <p:nvPr/>
        </p:nvPicPr>
        <p:blipFill>
          <a:blip r:embed="rId2"/>
          <a:stretch>
            <a:fillRect/>
          </a:stretch>
        </p:blipFill>
        <p:spPr>
          <a:xfrm>
            <a:off x="0" y="-1"/>
            <a:ext cx="20104100" cy="7331075"/>
          </a:xfrm>
          <a:prstGeom prst="rect">
            <a:avLst/>
          </a:prstGeom>
        </p:spPr>
      </p:pic>
    </p:spTree>
    <p:extLst>
      <p:ext uri="{BB962C8B-B14F-4D97-AF65-F5344CB8AC3E}">
        <p14:creationId xmlns:p14="http://schemas.microsoft.com/office/powerpoint/2010/main" val="1020637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81225-206D-C03D-3CD3-9705326DAD89}"/>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9FF91C7C-1D0F-90D2-8EBE-925CD11F7AA5}"/>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3" name="Rectángulo 2">
            <a:extLst>
              <a:ext uri="{FF2B5EF4-FFF2-40B4-BE49-F238E27FC236}">
                <a16:creationId xmlns:a16="http://schemas.microsoft.com/office/drawing/2014/main" id="{B26BC7A5-935B-2063-0D1E-58D7BDD7FEFD}"/>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CuadroTexto 4">
            <a:extLst>
              <a:ext uri="{FF2B5EF4-FFF2-40B4-BE49-F238E27FC236}">
                <a16:creationId xmlns:a16="http://schemas.microsoft.com/office/drawing/2014/main" id="{F7FE1321-3CF4-126B-B57B-1B85ACDF4C4A}"/>
              </a:ext>
            </a:extLst>
          </p:cNvPr>
          <p:cNvSpPr txBox="1"/>
          <p:nvPr/>
        </p:nvSpPr>
        <p:spPr>
          <a:xfrm>
            <a:off x="6318250" y="1106755"/>
            <a:ext cx="11096625"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FLUJO DEL SISTEMA (PERFIL RECEPCIONISTA)</a:t>
            </a:r>
          </a:p>
        </p:txBody>
      </p:sp>
      <p:pic>
        <p:nvPicPr>
          <p:cNvPr id="9" name="Imagen 8" descr="Diagrama&#10;&#10;Descripción generada automáticamente">
            <a:extLst>
              <a:ext uri="{FF2B5EF4-FFF2-40B4-BE49-F238E27FC236}">
                <a16:creationId xmlns:a16="http://schemas.microsoft.com/office/drawing/2014/main" id="{6A2C27C5-CD22-2716-AD27-E10BE1CF1A50}"/>
              </a:ext>
            </a:extLst>
          </p:cNvPr>
          <p:cNvPicPr>
            <a:picLocks noChangeAspect="1"/>
          </p:cNvPicPr>
          <p:nvPr/>
        </p:nvPicPr>
        <p:blipFill>
          <a:blip r:embed="rId2">
            <a:extLst>
              <a:ext uri="{28A0092B-C50C-407E-A947-70E740481C1C}">
                <a14:useLocalDpi xmlns:a14="http://schemas.microsoft.com/office/drawing/2010/main" val="0"/>
              </a:ext>
            </a:extLst>
          </a:blip>
          <a:srcRect l="583" t="1359" r="583" b="18483"/>
          <a:stretch/>
        </p:blipFill>
        <p:spPr>
          <a:xfrm>
            <a:off x="1902276" y="2378075"/>
            <a:ext cx="16455573" cy="7713534"/>
          </a:xfrm>
          <a:prstGeom prst="rect">
            <a:avLst/>
          </a:prstGeom>
          <a:ln w="38100">
            <a:solidFill>
              <a:schemeClr val="tx1"/>
            </a:solidFill>
            <a:prstDash val="lgDash"/>
          </a:ln>
        </p:spPr>
      </p:pic>
    </p:spTree>
    <p:extLst>
      <p:ext uri="{BB962C8B-B14F-4D97-AF65-F5344CB8AC3E}">
        <p14:creationId xmlns:p14="http://schemas.microsoft.com/office/powerpoint/2010/main" val="383608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3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800" decel="100000"/>
                                        <p:tgtEl>
                                          <p:spTgt spid="9"/>
                                        </p:tgtEl>
                                      </p:cBhvr>
                                    </p:animEffect>
                                    <p:anim calcmode="lin" valueType="num">
                                      <p:cBhvr>
                                        <p:cTn id="20" dur="800" decel="100000" fill="hold"/>
                                        <p:tgtEl>
                                          <p:spTgt spid="9"/>
                                        </p:tgtEl>
                                        <p:attrNameLst>
                                          <p:attrName>style.rotation</p:attrName>
                                        </p:attrNameLst>
                                      </p:cBhvr>
                                      <p:tavLst>
                                        <p:tav tm="0">
                                          <p:val>
                                            <p:fltVal val="-90"/>
                                          </p:val>
                                        </p:tav>
                                        <p:tav tm="100000">
                                          <p:val>
                                            <p:fltVal val="0"/>
                                          </p:val>
                                        </p:tav>
                                      </p:tavLst>
                                    </p:anim>
                                    <p:anim calcmode="lin" valueType="num">
                                      <p:cBhvr>
                                        <p:cTn id="21" dur="800" decel="100000" fill="hold"/>
                                        <p:tgtEl>
                                          <p:spTgt spid="9"/>
                                        </p:tgtEl>
                                        <p:attrNameLst>
                                          <p:attrName>ppt_x</p:attrName>
                                        </p:attrNameLst>
                                      </p:cBhvr>
                                      <p:tavLst>
                                        <p:tav tm="0">
                                          <p:val>
                                            <p:strVal val="#ppt_x+0.4"/>
                                          </p:val>
                                        </p:tav>
                                        <p:tav tm="100000">
                                          <p:val>
                                            <p:strVal val="#ppt_x-0.05"/>
                                          </p:val>
                                        </p:tav>
                                      </p:tavLst>
                                    </p:anim>
                                    <p:anim calcmode="lin" valueType="num">
                                      <p:cBhvr>
                                        <p:cTn id="22" dur="800" decel="100000" fill="hold"/>
                                        <p:tgtEl>
                                          <p:spTgt spid="9"/>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D1C19-86DF-94EA-D44D-F260B6268D08}"/>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CFD30221-3315-A902-3633-B70AB645A0C9}"/>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3" name="Rectángulo 2">
            <a:extLst>
              <a:ext uri="{FF2B5EF4-FFF2-40B4-BE49-F238E27FC236}">
                <a16:creationId xmlns:a16="http://schemas.microsoft.com/office/drawing/2014/main" id="{606631FC-0964-E9AE-73D5-749A09C06CDC}"/>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CuadroTexto 4">
            <a:extLst>
              <a:ext uri="{FF2B5EF4-FFF2-40B4-BE49-F238E27FC236}">
                <a16:creationId xmlns:a16="http://schemas.microsoft.com/office/drawing/2014/main" id="{83E94AA2-182C-6AB8-0A63-F056A44BB646}"/>
              </a:ext>
            </a:extLst>
          </p:cNvPr>
          <p:cNvSpPr txBox="1"/>
          <p:nvPr/>
        </p:nvSpPr>
        <p:spPr>
          <a:xfrm>
            <a:off x="6242050" y="1106563"/>
            <a:ext cx="11096625"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FLUJO DEL SISTEMA (PERFIL VETERINARIO)</a:t>
            </a:r>
          </a:p>
        </p:txBody>
      </p:sp>
      <p:pic>
        <p:nvPicPr>
          <p:cNvPr id="6" name="Imagen 5" descr="Diagrama&#10;&#10;Descripción generada automáticamente con confianza media">
            <a:extLst>
              <a:ext uri="{FF2B5EF4-FFF2-40B4-BE49-F238E27FC236}">
                <a16:creationId xmlns:a16="http://schemas.microsoft.com/office/drawing/2014/main" id="{D307078C-648B-56D9-4CB5-3EB740BEB365}"/>
              </a:ext>
            </a:extLst>
          </p:cNvPr>
          <p:cNvPicPr>
            <a:picLocks noChangeAspect="1"/>
          </p:cNvPicPr>
          <p:nvPr/>
        </p:nvPicPr>
        <p:blipFill>
          <a:blip r:embed="rId2">
            <a:extLst>
              <a:ext uri="{28A0092B-C50C-407E-A947-70E740481C1C}">
                <a14:useLocalDpi xmlns:a14="http://schemas.microsoft.com/office/drawing/2010/main" val="0"/>
              </a:ext>
            </a:extLst>
          </a:blip>
          <a:srcRect l="727" t="1723" r="727" b="20851"/>
          <a:stretch/>
        </p:blipFill>
        <p:spPr>
          <a:xfrm>
            <a:off x="574040" y="3141012"/>
            <a:ext cx="18516600" cy="6477000"/>
          </a:xfrm>
          <a:prstGeom prst="rect">
            <a:avLst/>
          </a:prstGeom>
          <a:ln w="38100">
            <a:solidFill>
              <a:schemeClr val="tx1"/>
            </a:solidFill>
            <a:prstDash val="lgDash"/>
          </a:ln>
        </p:spPr>
      </p:pic>
    </p:spTree>
    <p:extLst>
      <p:ext uri="{BB962C8B-B14F-4D97-AF65-F5344CB8AC3E}">
        <p14:creationId xmlns:p14="http://schemas.microsoft.com/office/powerpoint/2010/main" val="423384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3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800" decel="100000"/>
                                        <p:tgtEl>
                                          <p:spTgt spid="6"/>
                                        </p:tgtEl>
                                      </p:cBhvr>
                                    </p:animEffect>
                                    <p:anim calcmode="lin" valueType="num">
                                      <p:cBhvr>
                                        <p:cTn id="20" dur="800" decel="100000" fill="hold"/>
                                        <p:tgtEl>
                                          <p:spTgt spid="6"/>
                                        </p:tgtEl>
                                        <p:attrNameLst>
                                          <p:attrName>style.rotation</p:attrName>
                                        </p:attrNameLst>
                                      </p:cBhvr>
                                      <p:tavLst>
                                        <p:tav tm="0">
                                          <p:val>
                                            <p:fltVal val="-90"/>
                                          </p:val>
                                        </p:tav>
                                        <p:tav tm="100000">
                                          <p:val>
                                            <p:fltVal val="0"/>
                                          </p:val>
                                        </p:tav>
                                      </p:tavLst>
                                    </p:anim>
                                    <p:anim calcmode="lin" valueType="num">
                                      <p:cBhvr>
                                        <p:cTn id="21" dur="800" decel="100000" fill="hold"/>
                                        <p:tgtEl>
                                          <p:spTgt spid="6"/>
                                        </p:tgtEl>
                                        <p:attrNameLst>
                                          <p:attrName>ppt_x</p:attrName>
                                        </p:attrNameLst>
                                      </p:cBhvr>
                                      <p:tavLst>
                                        <p:tav tm="0">
                                          <p:val>
                                            <p:strVal val="#ppt_x+0.4"/>
                                          </p:val>
                                        </p:tav>
                                        <p:tav tm="100000">
                                          <p:val>
                                            <p:strVal val="#ppt_x-0.05"/>
                                          </p:val>
                                        </p:tav>
                                      </p:tavLst>
                                    </p:anim>
                                    <p:anim calcmode="lin" valueType="num">
                                      <p:cBhvr>
                                        <p:cTn id="22" dur="800" decel="100000" fill="hold"/>
                                        <p:tgtEl>
                                          <p:spTgt spid="6"/>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81225-206D-C03D-3CD3-9705326DAD89}"/>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9FF91C7C-1D0F-90D2-8EBE-925CD11F7AA5}"/>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3" name="Rectángulo 2">
            <a:extLst>
              <a:ext uri="{FF2B5EF4-FFF2-40B4-BE49-F238E27FC236}">
                <a16:creationId xmlns:a16="http://schemas.microsoft.com/office/drawing/2014/main" id="{B26BC7A5-935B-2063-0D1E-58D7BDD7FEFD}"/>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CuadroTexto 4">
            <a:extLst>
              <a:ext uri="{FF2B5EF4-FFF2-40B4-BE49-F238E27FC236}">
                <a16:creationId xmlns:a16="http://schemas.microsoft.com/office/drawing/2014/main" id="{F7FE1321-3CF4-126B-B57B-1B85ACDF4C4A}"/>
              </a:ext>
            </a:extLst>
          </p:cNvPr>
          <p:cNvSpPr txBox="1"/>
          <p:nvPr/>
        </p:nvSpPr>
        <p:spPr>
          <a:xfrm>
            <a:off x="6851650" y="1323687"/>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DEMOSTRACIÓN DEL RESULTADO</a:t>
            </a:r>
          </a:p>
        </p:txBody>
      </p:sp>
      <p:pic>
        <p:nvPicPr>
          <p:cNvPr id="9" name="Imagen 8" descr="Logotipo, nombre de la empresa&#10;&#10;Descripción generada automáticamente">
            <a:hlinkClick r:id="rId2"/>
            <a:extLst>
              <a:ext uri="{FF2B5EF4-FFF2-40B4-BE49-F238E27FC236}">
                <a16:creationId xmlns:a16="http://schemas.microsoft.com/office/drawing/2014/main" id="{D50D908E-C0FD-9534-14C5-50B5B243F2FA}"/>
              </a:ext>
            </a:extLst>
          </p:cNvPr>
          <p:cNvPicPr>
            <a:picLocks noChangeAspect="1"/>
          </p:cNvPicPr>
          <p:nvPr/>
        </p:nvPicPr>
        <p:blipFill>
          <a:blip r:embed="rId3">
            <a:extLst>
              <a:ext uri="{28A0092B-C50C-407E-A947-70E740481C1C}">
                <a14:useLocalDpi xmlns:a14="http://schemas.microsoft.com/office/drawing/2010/main" val="0"/>
              </a:ext>
            </a:extLst>
          </a:blip>
          <a:srcRect l="8607" t="11847" r="6099" b="13676"/>
          <a:stretch/>
        </p:blipFill>
        <p:spPr>
          <a:xfrm>
            <a:off x="7662379" y="4740275"/>
            <a:ext cx="4779341" cy="3581400"/>
          </a:xfrm>
          <a:prstGeom prst="rect">
            <a:avLst/>
          </a:prstGeom>
        </p:spPr>
      </p:pic>
      <p:sp>
        <p:nvSpPr>
          <p:cNvPr id="7" name="CuadroTexto 6">
            <a:extLst>
              <a:ext uri="{FF2B5EF4-FFF2-40B4-BE49-F238E27FC236}">
                <a16:creationId xmlns:a16="http://schemas.microsoft.com/office/drawing/2014/main" id="{A5DDFA7E-E493-6F6A-5DF0-161DF99BD484}"/>
              </a:ext>
            </a:extLst>
          </p:cNvPr>
          <p:cNvSpPr txBox="1"/>
          <p:nvPr/>
        </p:nvSpPr>
        <p:spPr>
          <a:xfrm>
            <a:off x="12795250" y="9693275"/>
            <a:ext cx="7086600" cy="584775"/>
          </a:xfrm>
          <a:prstGeom prst="rect">
            <a:avLst/>
          </a:prstGeom>
          <a:noFill/>
        </p:spPr>
        <p:txBody>
          <a:bodyPr wrap="square" rtlCol="0">
            <a:spAutoFit/>
          </a:bodyPr>
          <a:lstStyle/>
          <a:p>
            <a:r>
              <a:rPr lang="es-CL" sz="1400" i="1" dirty="0">
                <a:hlinkClick r:id="rId2"/>
              </a:rPr>
              <a:t>https://drive.google.com/file/d/1KWlP1W3ieA_rCfXERkQs7MVFmnX5l_-0/view?usp=sharing</a:t>
            </a:r>
            <a:endParaRPr lang="es-CL" sz="1400" i="1" dirty="0"/>
          </a:p>
          <a:p>
            <a:endParaRPr lang="es-CL" dirty="0"/>
          </a:p>
        </p:txBody>
      </p:sp>
      <p:sp>
        <p:nvSpPr>
          <p:cNvPr id="10" name="CuadroTexto 9">
            <a:extLst>
              <a:ext uri="{FF2B5EF4-FFF2-40B4-BE49-F238E27FC236}">
                <a16:creationId xmlns:a16="http://schemas.microsoft.com/office/drawing/2014/main" id="{3D56779B-84CC-1EEB-AEEC-EA16BF7F89CC}"/>
              </a:ext>
            </a:extLst>
          </p:cNvPr>
          <p:cNvSpPr txBox="1"/>
          <p:nvPr/>
        </p:nvSpPr>
        <p:spPr>
          <a:xfrm>
            <a:off x="4092966" y="3263996"/>
            <a:ext cx="11918168" cy="1015663"/>
          </a:xfrm>
          <a:prstGeom prst="rect">
            <a:avLst/>
          </a:prstGeom>
          <a:noFill/>
        </p:spPr>
        <p:txBody>
          <a:bodyPr wrap="square" rtlCol="0">
            <a:spAutoFit/>
          </a:bodyPr>
          <a:lstStyle/>
          <a:p>
            <a:pPr algn="ctr"/>
            <a:r>
              <a:rPr lang="es-CL" sz="2400" b="1" u="sng" dirty="0">
                <a:effectLst>
                  <a:outerShdw blurRad="38100" dist="38100" dir="2700000" algn="tl">
                    <a:srgbClr val="000000">
                      <a:alpha val="43137"/>
                    </a:srgbClr>
                  </a:outerShdw>
                </a:effectLst>
              </a:rPr>
              <a:t>HAGA CLIC EN LA IMAGEN PARA REPRODUCIR EL VIDEO DEMOSTRATIVO DEL PROYECTO. </a:t>
            </a:r>
          </a:p>
          <a:p>
            <a:pPr algn="ctr"/>
            <a:r>
              <a:rPr lang="es-CL" b="1" i="1" dirty="0"/>
              <a:t>Importante:</a:t>
            </a:r>
            <a:r>
              <a:rPr lang="es-CL" i="1" dirty="0"/>
              <a:t> Si el video no puede ser reproducido mediante la imagen vinculada, favor ingresar al drive compartido con el video dando clic al enlace ubicado en la parte inferior derecha de este slide.</a:t>
            </a:r>
          </a:p>
        </p:txBody>
      </p:sp>
    </p:spTree>
    <p:extLst>
      <p:ext uri="{BB962C8B-B14F-4D97-AF65-F5344CB8AC3E}">
        <p14:creationId xmlns:p14="http://schemas.microsoft.com/office/powerpoint/2010/main" val="379296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4FF2E-A66E-501A-150C-DC2962C27BFD}"/>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C1CE045D-F7A6-9BE8-3815-3461DA42B7CE}"/>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F68AE85F-8F97-4CEE-76E8-23E65BF5819E}"/>
              </a:ext>
            </a:extLst>
          </p:cNvPr>
          <p:cNvSpPr txBox="1"/>
          <p:nvPr/>
        </p:nvSpPr>
        <p:spPr>
          <a:xfrm>
            <a:off x="6613525" y="1182211"/>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RESULTADOS OBTENIDOS</a:t>
            </a:r>
          </a:p>
        </p:txBody>
      </p:sp>
      <p:sp>
        <p:nvSpPr>
          <p:cNvPr id="15" name="Rectángulo 14">
            <a:extLst>
              <a:ext uri="{FF2B5EF4-FFF2-40B4-BE49-F238E27FC236}">
                <a16:creationId xmlns:a16="http://schemas.microsoft.com/office/drawing/2014/main" id="{C1F57BF5-6172-1E84-7291-7991282E9FF9}"/>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12" name="Grupo 11">
            <a:extLst>
              <a:ext uri="{FF2B5EF4-FFF2-40B4-BE49-F238E27FC236}">
                <a16:creationId xmlns:a16="http://schemas.microsoft.com/office/drawing/2014/main" id="{7DC98629-8B83-2F9F-5A63-E89EBD790C70}"/>
              </a:ext>
            </a:extLst>
          </p:cNvPr>
          <p:cNvGrpSpPr/>
          <p:nvPr/>
        </p:nvGrpSpPr>
        <p:grpSpPr>
          <a:xfrm>
            <a:off x="2279650" y="2835275"/>
            <a:ext cx="7391401" cy="7050852"/>
            <a:chOff x="2279650" y="2835275"/>
            <a:chExt cx="7391401" cy="7050852"/>
          </a:xfrm>
        </p:grpSpPr>
        <p:sp>
          <p:nvSpPr>
            <p:cNvPr id="3" name="Rectángulo: esquinas redondeadas 2">
              <a:extLst>
                <a:ext uri="{FF2B5EF4-FFF2-40B4-BE49-F238E27FC236}">
                  <a16:creationId xmlns:a16="http://schemas.microsoft.com/office/drawing/2014/main" id="{241ED983-61F8-A0F8-9E84-21C476E50BEA}"/>
                </a:ext>
              </a:extLst>
            </p:cNvPr>
            <p:cNvSpPr>
              <a:spLocks/>
            </p:cNvSpPr>
            <p:nvPr/>
          </p:nvSpPr>
          <p:spPr>
            <a:xfrm>
              <a:off x="2279650" y="2835275"/>
              <a:ext cx="7391401" cy="978188"/>
            </a:xfrm>
            <a:prstGeom prst="roundRect">
              <a:avLst>
                <a:gd name="adj" fmla="val 3480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Objetivos por Sprint</a:t>
              </a:r>
            </a:p>
            <a:p>
              <a:pPr marL="342900" indent="-342900" algn="ctr">
                <a:buFont typeface="Wingdings" panose="05000000000000000000" pitchFamily="2" charset="2"/>
                <a:buChar char="ü"/>
              </a:pPr>
              <a:endParaRPr lang="es-ES" sz="2400" b="1"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ü"/>
              </a:pPr>
              <a:endParaRPr lang="es-E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ü"/>
              </a:pPr>
              <a:endParaRPr lang="es-E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ü"/>
              </a:pPr>
              <a:endParaRPr lang="es-E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ü"/>
              </a:pPr>
              <a:endParaRPr lang="es-E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s-ES" sz="2400" b="1" dirty="0">
                <a:latin typeface="Arial" panose="020B0604020202020204" pitchFamily="34" charset="0"/>
                <a:cs typeface="Arial" panose="020B0604020202020204" pitchFamily="34" charset="0"/>
              </a:endParaRPr>
            </a:p>
          </p:txBody>
        </p:sp>
        <p:graphicFrame>
          <p:nvGraphicFramePr>
            <p:cNvPr id="6" name="Diagrama 5">
              <a:extLst>
                <a:ext uri="{FF2B5EF4-FFF2-40B4-BE49-F238E27FC236}">
                  <a16:creationId xmlns:a16="http://schemas.microsoft.com/office/drawing/2014/main" id="{98E0CF03-AE00-4682-10B9-084A5772BE86}"/>
                </a:ext>
              </a:extLst>
            </p:cNvPr>
            <p:cNvGraphicFramePr/>
            <p:nvPr>
              <p:extLst>
                <p:ext uri="{D42A27DB-BD31-4B8C-83A1-F6EECF244321}">
                  <p14:modId xmlns:p14="http://schemas.microsoft.com/office/powerpoint/2010/main" val="1254057343"/>
                </p:ext>
              </p:extLst>
            </p:nvPr>
          </p:nvGraphicFramePr>
          <p:xfrm>
            <a:off x="2429406" y="4094927"/>
            <a:ext cx="7241645"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grpSp>
        <p:nvGrpSpPr>
          <p:cNvPr id="13" name="Grupo 12">
            <a:extLst>
              <a:ext uri="{FF2B5EF4-FFF2-40B4-BE49-F238E27FC236}">
                <a16:creationId xmlns:a16="http://schemas.microsoft.com/office/drawing/2014/main" id="{60AA5690-9E51-9E6E-0F25-7D0F4D2ED95C}"/>
              </a:ext>
            </a:extLst>
          </p:cNvPr>
          <p:cNvGrpSpPr/>
          <p:nvPr/>
        </p:nvGrpSpPr>
        <p:grpSpPr>
          <a:xfrm>
            <a:off x="10585450" y="2743050"/>
            <a:ext cx="7391401" cy="7143077"/>
            <a:chOff x="11920271" y="2984062"/>
            <a:chExt cx="7391401" cy="7143077"/>
          </a:xfrm>
        </p:grpSpPr>
        <p:graphicFrame>
          <p:nvGraphicFramePr>
            <p:cNvPr id="7" name="Diagrama 6">
              <a:extLst>
                <a:ext uri="{FF2B5EF4-FFF2-40B4-BE49-F238E27FC236}">
                  <a16:creationId xmlns:a16="http://schemas.microsoft.com/office/drawing/2014/main" id="{41ED126D-4B79-E941-2843-F6DE0257C940}"/>
                </a:ext>
              </a:extLst>
            </p:cNvPr>
            <p:cNvGraphicFramePr/>
            <p:nvPr>
              <p:extLst>
                <p:ext uri="{D42A27DB-BD31-4B8C-83A1-F6EECF244321}">
                  <p14:modId xmlns:p14="http://schemas.microsoft.com/office/powerpoint/2010/main" val="1386521369"/>
                </p:ext>
              </p:extLst>
            </p:nvPr>
          </p:nvGraphicFramePr>
          <p:xfrm>
            <a:off x="12070027" y="4335939"/>
            <a:ext cx="7241645" cy="5791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ectángulo: esquinas redondeadas 7">
              <a:extLst>
                <a:ext uri="{FF2B5EF4-FFF2-40B4-BE49-F238E27FC236}">
                  <a16:creationId xmlns:a16="http://schemas.microsoft.com/office/drawing/2014/main" id="{BFAAAB93-A6D7-6758-F36A-2BA7CE6A7940}"/>
                </a:ext>
              </a:extLst>
            </p:cNvPr>
            <p:cNvSpPr>
              <a:spLocks/>
            </p:cNvSpPr>
            <p:nvPr/>
          </p:nvSpPr>
          <p:spPr>
            <a:xfrm>
              <a:off x="11920271" y="2984062"/>
              <a:ext cx="7391401" cy="978188"/>
            </a:xfrm>
            <a:prstGeom prst="roundRect">
              <a:avLst>
                <a:gd name="adj" fmla="val 34805"/>
              </a:avLst>
            </a:prstGeom>
            <a:solidFill>
              <a:srgbClr val="FEBF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s-ES" sz="24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Resultados</a:t>
              </a:r>
            </a:p>
            <a:p>
              <a:pPr marL="342900" indent="-342900" algn="ctr">
                <a:buFont typeface="Wingdings" panose="05000000000000000000" pitchFamily="2" charset="2"/>
                <a:buChar char="ü"/>
              </a:pPr>
              <a:endParaRPr lang="es-ES" sz="2400" b="1"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ü"/>
              </a:pPr>
              <a:endParaRPr lang="es-E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ü"/>
              </a:pPr>
              <a:endParaRPr lang="es-E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ü"/>
              </a:pPr>
              <a:endParaRPr lang="es-E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ü"/>
              </a:pPr>
              <a:endParaRPr lang="es-E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s-ES" sz="24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3822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8A87C-B38E-4923-F6A6-3538B6A06726}"/>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4162950D-6F75-EC29-0F14-838AB1F45BFF}"/>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3" name="Rectángulo 2">
            <a:extLst>
              <a:ext uri="{FF2B5EF4-FFF2-40B4-BE49-F238E27FC236}">
                <a16:creationId xmlns:a16="http://schemas.microsoft.com/office/drawing/2014/main" id="{9CCFF2F8-D506-EADC-BE81-8FC60447CA26}"/>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5" name="CuadroTexto 84">
            <a:extLst>
              <a:ext uri="{FF2B5EF4-FFF2-40B4-BE49-F238E27FC236}">
                <a16:creationId xmlns:a16="http://schemas.microsoft.com/office/drawing/2014/main" id="{00E42609-6A9F-DE73-99A7-7770AEBB8093}"/>
              </a:ext>
            </a:extLst>
          </p:cNvPr>
          <p:cNvSpPr txBox="1"/>
          <p:nvPr/>
        </p:nvSpPr>
        <p:spPr>
          <a:xfrm>
            <a:off x="5210866" y="1060577"/>
            <a:ext cx="13048421" cy="584775"/>
          </a:xfrm>
          <a:prstGeom prst="rect">
            <a:avLst/>
          </a:prstGeom>
          <a:noFill/>
        </p:spPr>
        <p:txBody>
          <a:bodyPr wrap="square" rtlCol="0">
            <a:spAutoFit/>
          </a:bodyPr>
          <a:lstStyle/>
          <a:p>
            <a:pPr algn="ctr"/>
            <a:r>
              <a:rPr lang="es-MX" sz="3200" b="1" dirty="0">
                <a:latin typeface="Arial" panose="020B0604020202020204" pitchFamily="34" charset="0"/>
                <a:cs typeface="Arial" panose="020B0604020202020204" pitchFamily="34" charset="0"/>
              </a:rPr>
              <a:t>OBSTÁCULOS PRESENTADOS DURANTE EL DESARROLLO</a:t>
            </a:r>
          </a:p>
        </p:txBody>
      </p:sp>
      <p:grpSp>
        <p:nvGrpSpPr>
          <p:cNvPr id="95" name="Grupo 94">
            <a:extLst>
              <a:ext uri="{FF2B5EF4-FFF2-40B4-BE49-F238E27FC236}">
                <a16:creationId xmlns:a16="http://schemas.microsoft.com/office/drawing/2014/main" id="{8AC923CB-3E03-0F0C-A02B-1FA0646FBB10}"/>
              </a:ext>
            </a:extLst>
          </p:cNvPr>
          <p:cNvGrpSpPr/>
          <p:nvPr/>
        </p:nvGrpSpPr>
        <p:grpSpPr>
          <a:xfrm>
            <a:off x="908050" y="1849089"/>
            <a:ext cx="18294414" cy="8843536"/>
            <a:chOff x="908050" y="1849089"/>
            <a:chExt cx="18294414" cy="8843536"/>
          </a:xfrm>
        </p:grpSpPr>
        <p:grpSp>
          <p:nvGrpSpPr>
            <p:cNvPr id="33" name="Grupo 32">
              <a:extLst>
                <a:ext uri="{FF2B5EF4-FFF2-40B4-BE49-F238E27FC236}">
                  <a16:creationId xmlns:a16="http://schemas.microsoft.com/office/drawing/2014/main" id="{401C1422-08BE-B04F-41DC-8246187CD9A3}"/>
                </a:ext>
              </a:extLst>
            </p:cNvPr>
            <p:cNvGrpSpPr/>
            <p:nvPr/>
          </p:nvGrpSpPr>
          <p:grpSpPr>
            <a:xfrm>
              <a:off x="908050" y="2418568"/>
              <a:ext cx="18288000" cy="7672864"/>
              <a:chOff x="0" y="1035659"/>
              <a:chExt cx="6972942" cy="3688336"/>
            </a:xfrm>
          </p:grpSpPr>
          <p:sp>
            <p:nvSpPr>
              <p:cNvPr id="46" name="Rectángulo 45">
                <a:extLst>
                  <a:ext uri="{FF2B5EF4-FFF2-40B4-BE49-F238E27FC236}">
                    <a16:creationId xmlns:a16="http://schemas.microsoft.com/office/drawing/2014/main" id="{007CF744-8804-B5A9-AE52-00533C00C25A}"/>
                  </a:ext>
                </a:extLst>
              </p:cNvPr>
              <p:cNvSpPr/>
              <p:nvPr/>
            </p:nvSpPr>
            <p:spPr>
              <a:xfrm>
                <a:off x="5746438" y="1035659"/>
                <a:ext cx="1226504" cy="3685307"/>
              </a:xfrm>
              <a:prstGeom prst="rect">
                <a:avLst/>
              </a:prstGeom>
              <a:solidFill>
                <a:srgbClr val="062C47"/>
              </a:solidFill>
              <a:ln w="25400"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400" b="0" i="0" u="none" strike="noStrike" kern="0" cap="none" spc="0" normalizeH="0" baseline="0" noProof="0" dirty="0">
                  <a:ln>
                    <a:noFill/>
                  </a:ln>
                  <a:solidFill>
                    <a:srgbClr val="B9E0FF"/>
                  </a:solidFill>
                  <a:effectLst/>
                  <a:uLnTx/>
                  <a:uFillTx/>
                  <a:latin typeface="Arial"/>
                  <a:ea typeface="+mn-ea"/>
                  <a:cs typeface="+mn-cs"/>
                  <a:sym typeface="Arial"/>
                </a:endParaRPr>
              </a:p>
            </p:txBody>
          </p:sp>
          <p:sp>
            <p:nvSpPr>
              <p:cNvPr id="47" name="Rectángulo 46">
                <a:extLst>
                  <a:ext uri="{FF2B5EF4-FFF2-40B4-BE49-F238E27FC236}">
                    <a16:creationId xmlns:a16="http://schemas.microsoft.com/office/drawing/2014/main" id="{B8C89C7B-F600-AD86-F37C-7C5512AD4F2C}"/>
                  </a:ext>
                </a:extLst>
              </p:cNvPr>
              <p:cNvSpPr/>
              <p:nvPr/>
            </p:nvSpPr>
            <p:spPr>
              <a:xfrm>
                <a:off x="4587124" y="1038688"/>
                <a:ext cx="1241178" cy="3685307"/>
              </a:xfrm>
              <a:prstGeom prst="rect">
                <a:avLst/>
              </a:prstGeom>
              <a:solidFill>
                <a:srgbClr val="FEB620"/>
              </a:solidFill>
              <a:ln w="25400"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400" b="0" i="0" u="none" strike="noStrike" kern="0" cap="none" spc="0" normalizeH="0" baseline="0" noProof="0" dirty="0">
                  <a:ln>
                    <a:noFill/>
                  </a:ln>
                  <a:solidFill>
                    <a:srgbClr val="B9E0FF"/>
                  </a:solidFill>
                  <a:effectLst/>
                  <a:uLnTx/>
                  <a:uFillTx/>
                  <a:latin typeface="Arial"/>
                  <a:ea typeface="+mn-ea"/>
                  <a:cs typeface="+mn-cs"/>
                  <a:sym typeface="Arial"/>
                </a:endParaRPr>
              </a:p>
            </p:txBody>
          </p:sp>
          <p:sp>
            <p:nvSpPr>
              <p:cNvPr id="48" name="Rectángulo 47">
                <a:extLst>
                  <a:ext uri="{FF2B5EF4-FFF2-40B4-BE49-F238E27FC236}">
                    <a16:creationId xmlns:a16="http://schemas.microsoft.com/office/drawing/2014/main" id="{F9CD4432-19C2-57AC-9BEE-5316ED17C035}"/>
                  </a:ext>
                </a:extLst>
              </p:cNvPr>
              <p:cNvSpPr/>
              <p:nvPr/>
            </p:nvSpPr>
            <p:spPr>
              <a:xfrm>
                <a:off x="3436093" y="1037796"/>
                <a:ext cx="1224886" cy="3685307"/>
              </a:xfrm>
              <a:prstGeom prst="rect">
                <a:avLst/>
              </a:prstGeom>
              <a:solidFill>
                <a:schemeClr val="tx1"/>
              </a:solidFill>
              <a:ln w="25400"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400" b="0" i="0" u="none" strike="noStrike" kern="0" cap="none" spc="0" normalizeH="0" baseline="0" noProof="0">
                  <a:ln>
                    <a:noFill/>
                  </a:ln>
                  <a:solidFill>
                    <a:srgbClr val="B9E0FF"/>
                  </a:solidFill>
                  <a:effectLst/>
                  <a:uLnTx/>
                  <a:uFillTx/>
                  <a:latin typeface="Arial"/>
                  <a:ea typeface="+mn-ea"/>
                  <a:cs typeface="+mn-cs"/>
                  <a:sym typeface="Arial"/>
                </a:endParaRPr>
              </a:p>
            </p:txBody>
          </p:sp>
          <p:sp>
            <p:nvSpPr>
              <p:cNvPr id="49" name="Rectángulo 48">
                <a:extLst>
                  <a:ext uri="{FF2B5EF4-FFF2-40B4-BE49-F238E27FC236}">
                    <a16:creationId xmlns:a16="http://schemas.microsoft.com/office/drawing/2014/main" id="{C9CD13E7-76F3-5CF2-AFF5-C67FFA7C9F3C}"/>
                  </a:ext>
                </a:extLst>
              </p:cNvPr>
              <p:cNvSpPr/>
              <p:nvPr/>
            </p:nvSpPr>
            <p:spPr>
              <a:xfrm>
                <a:off x="2285063" y="1038688"/>
                <a:ext cx="1151031" cy="3685307"/>
              </a:xfrm>
              <a:prstGeom prst="rect">
                <a:avLst/>
              </a:prstGeom>
              <a:solidFill>
                <a:srgbClr val="062C47"/>
              </a:solidFill>
              <a:ln w="25400"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400" b="0" i="0" u="none" strike="noStrike" kern="0" cap="none" spc="0" normalizeH="0" baseline="0" noProof="0" dirty="0">
                  <a:ln>
                    <a:noFill/>
                  </a:ln>
                  <a:solidFill>
                    <a:srgbClr val="B9E0FF"/>
                  </a:solidFill>
                  <a:effectLst/>
                  <a:uLnTx/>
                  <a:uFillTx/>
                  <a:latin typeface="Arial"/>
                  <a:ea typeface="+mn-ea"/>
                  <a:cs typeface="+mn-cs"/>
                  <a:sym typeface="Arial"/>
                </a:endParaRPr>
              </a:p>
            </p:txBody>
          </p:sp>
          <p:sp>
            <p:nvSpPr>
              <p:cNvPr id="50" name="Rectángulo 49">
                <a:extLst>
                  <a:ext uri="{FF2B5EF4-FFF2-40B4-BE49-F238E27FC236}">
                    <a16:creationId xmlns:a16="http://schemas.microsoft.com/office/drawing/2014/main" id="{8835AA64-E62E-1151-6EFF-FF5F8E24B422}"/>
                  </a:ext>
                </a:extLst>
              </p:cNvPr>
              <p:cNvSpPr/>
              <p:nvPr/>
            </p:nvSpPr>
            <p:spPr>
              <a:xfrm>
                <a:off x="1152027" y="1038688"/>
                <a:ext cx="1137287" cy="3684415"/>
              </a:xfrm>
              <a:prstGeom prst="rect">
                <a:avLst/>
              </a:prstGeom>
              <a:solidFill>
                <a:srgbClr val="FEB620"/>
              </a:solidFill>
              <a:ln w="25400"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400" b="0" i="0" u="none" strike="noStrike" kern="0" cap="none" spc="0" normalizeH="0" baseline="0" noProof="0">
                  <a:ln>
                    <a:noFill/>
                  </a:ln>
                  <a:solidFill>
                    <a:srgbClr val="B9E0FF"/>
                  </a:solidFill>
                  <a:effectLst/>
                  <a:uLnTx/>
                  <a:uFillTx/>
                  <a:latin typeface="Arial"/>
                  <a:ea typeface="+mn-ea"/>
                  <a:cs typeface="+mn-cs"/>
                  <a:sym typeface="Arial"/>
                </a:endParaRPr>
              </a:p>
            </p:txBody>
          </p:sp>
          <p:sp>
            <p:nvSpPr>
              <p:cNvPr id="51" name="Rectángulo 50">
                <a:extLst>
                  <a:ext uri="{FF2B5EF4-FFF2-40B4-BE49-F238E27FC236}">
                    <a16:creationId xmlns:a16="http://schemas.microsoft.com/office/drawing/2014/main" id="{61D27B5C-C7D5-492B-5013-5BB540E2463A}"/>
                  </a:ext>
                </a:extLst>
              </p:cNvPr>
              <p:cNvSpPr/>
              <p:nvPr/>
            </p:nvSpPr>
            <p:spPr>
              <a:xfrm>
                <a:off x="0" y="1038688"/>
                <a:ext cx="1151030" cy="3682278"/>
              </a:xfrm>
              <a:prstGeom prst="rect">
                <a:avLst/>
              </a:prstGeom>
              <a:solidFill>
                <a:schemeClr val="tx1"/>
              </a:solidFill>
              <a:ln w="25400"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400" b="0" i="0" u="none" strike="noStrike" kern="0" cap="none" spc="0" normalizeH="0" baseline="0" noProof="0" dirty="0">
                  <a:ln>
                    <a:noFill/>
                  </a:ln>
                  <a:solidFill>
                    <a:srgbClr val="B9E0FF"/>
                  </a:solidFill>
                  <a:effectLst/>
                  <a:uLnTx/>
                  <a:uFillTx/>
                  <a:latin typeface="Arial"/>
                  <a:ea typeface="+mn-ea"/>
                  <a:cs typeface="+mn-cs"/>
                  <a:sym typeface="Arial"/>
                </a:endParaRPr>
              </a:p>
            </p:txBody>
          </p:sp>
          <p:sp>
            <p:nvSpPr>
              <p:cNvPr id="52" name="Rectángulo 51">
                <a:extLst>
                  <a:ext uri="{FF2B5EF4-FFF2-40B4-BE49-F238E27FC236}">
                    <a16:creationId xmlns:a16="http://schemas.microsoft.com/office/drawing/2014/main" id="{22112EBC-2008-AE8A-4C7C-D87F7ED9C186}"/>
                  </a:ext>
                </a:extLst>
              </p:cNvPr>
              <p:cNvSpPr/>
              <p:nvPr/>
            </p:nvSpPr>
            <p:spPr>
              <a:xfrm>
                <a:off x="0" y="1953087"/>
                <a:ext cx="6970197" cy="2662773"/>
              </a:xfrm>
              <a:prstGeom prst="rect">
                <a:avLst/>
              </a:prstGeom>
              <a:solidFill>
                <a:srgbClr val="FFFFFF"/>
              </a:solidFill>
              <a:ln w="25400"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400" b="0" i="0" u="none" strike="noStrike" kern="0" cap="none" spc="0" normalizeH="0" baseline="0" noProof="0" dirty="0">
                  <a:ln>
                    <a:noFill/>
                  </a:ln>
                  <a:solidFill>
                    <a:srgbClr val="B9E0FF"/>
                  </a:solidFill>
                  <a:effectLst/>
                  <a:uLnTx/>
                  <a:uFillTx/>
                  <a:latin typeface="Arial"/>
                  <a:ea typeface="+mn-ea"/>
                  <a:cs typeface="+mn-cs"/>
                  <a:sym typeface="Arial"/>
                </a:endParaRPr>
              </a:p>
            </p:txBody>
          </p:sp>
        </p:grpSp>
        <p:sp>
          <p:nvSpPr>
            <p:cNvPr id="34" name="CuadroTexto 33">
              <a:extLst>
                <a:ext uri="{FF2B5EF4-FFF2-40B4-BE49-F238E27FC236}">
                  <a16:creationId xmlns:a16="http://schemas.microsoft.com/office/drawing/2014/main" id="{80144F48-D64F-F7ED-8EA6-8BF9794A4733}"/>
                </a:ext>
              </a:extLst>
            </p:cNvPr>
            <p:cNvSpPr txBox="1"/>
            <p:nvPr/>
          </p:nvSpPr>
          <p:spPr>
            <a:xfrm>
              <a:off x="1308184" y="2135626"/>
              <a:ext cx="2407542" cy="240065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s-CL" sz="15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01</a:t>
              </a:r>
            </a:p>
          </p:txBody>
        </p:sp>
        <p:sp>
          <p:nvSpPr>
            <p:cNvPr id="53" name="CuadroTexto 52">
              <a:extLst>
                <a:ext uri="{FF2B5EF4-FFF2-40B4-BE49-F238E27FC236}">
                  <a16:creationId xmlns:a16="http://schemas.microsoft.com/office/drawing/2014/main" id="{0046BA28-D6C3-B9B9-3DA4-A020323DB6F2}"/>
                </a:ext>
              </a:extLst>
            </p:cNvPr>
            <p:cNvSpPr txBox="1"/>
            <p:nvPr/>
          </p:nvSpPr>
          <p:spPr>
            <a:xfrm>
              <a:off x="4217097" y="2073275"/>
              <a:ext cx="2407542" cy="240065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s-CL" sz="15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02</a:t>
              </a:r>
            </a:p>
          </p:txBody>
        </p:sp>
        <p:sp>
          <p:nvSpPr>
            <p:cNvPr id="54" name="CuadroTexto 53">
              <a:extLst>
                <a:ext uri="{FF2B5EF4-FFF2-40B4-BE49-F238E27FC236}">
                  <a16:creationId xmlns:a16="http://schemas.microsoft.com/office/drawing/2014/main" id="{11C6F4B7-D816-E946-F30A-D7A9C49A3CC1}"/>
                </a:ext>
              </a:extLst>
            </p:cNvPr>
            <p:cNvSpPr txBox="1"/>
            <p:nvPr/>
          </p:nvSpPr>
          <p:spPr>
            <a:xfrm>
              <a:off x="7339303" y="2073274"/>
              <a:ext cx="2407542" cy="240065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s-CL" sz="15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03</a:t>
              </a:r>
            </a:p>
          </p:txBody>
        </p:sp>
        <p:sp>
          <p:nvSpPr>
            <p:cNvPr id="55" name="CuadroTexto 54">
              <a:extLst>
                <a:ext uri="{FF2B5EF4-FFF2-40B4-BE49-F238E27FC236}">
                  <a16:creationId xmlns:a16="http://schemas.microsoft.com/office/drawing/2014/main" id="{77FDDD77-9376-61E7-0272-403D2F5163D2}"/>
                </a:ext>
              </a:extLst>
            </p:cNvPr>
            <p:cNvSpPr txBox="1"/>
            <p:nvPr/>
          </p:nvSpPr>
          <p:spPr>
            <a:xfrm>
              <a:off x="10354016" y="2073273"/>
              <a:ext cx="2407542" cy="240065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s-CL" sz="15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04</a:t>
              </a:r>
            </a:p>
          </p:txBody>
        </p:sp>
        <p:sp>
          <p:nvSpPr>
            <p:cNvPr id="56" name="CuadroTexto 55">
              <a:extLst>
                <a:ext uri="{FF2B5EF4-FFF2-40B4-BE49-F238E27FC236}">
                  <a16:creationId xmlns:a16="http://schemas.microsoft.com/office/drawing/2014/main" id="{E5160657-C348-687B-80B6-EC81E543374B}"/>
                </a:ext>
              </a:extLst>
            </p:cNvPr>
            <p:cNvSpPr txBox="1"/>
            <p:nvPr/>
          </p:nvSpPr>
          <p:spPr>
            <a:xfrm>
              <a:off x="13507864" y="2051218"/>
              <a:ext cx="2407542" cy="240065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s-CL" sz="15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05</a:t>
              </a:r>
            </a:p>
          </p:txBody>
        </p:sp>
        <p:sp>
          <p:nvSpPr>
            <p:cNvPr id="57" name="CuadroTexto 56">
              <a:extLst>
                <a:ext uri="{FF2B5EF4-FFF2-40B4-BE49-F238E27FC236}">
                  <a16:creationId xmlns:a16="http://schemas.microsoft.com/office/drawing/2014/main" id="{5C6CF20A-9072-88FD-6CC4-22CAB4DA2FC2}"/>
                </a:ext>
              </a:extLst>
            </p:cNvPr>
            <p:cNvSpPr txBox="1"/>
            <p:nvPr/>
          </p:nvSpPr>
          <p:spPr>
            <a:xfrm>
              <a:off x="16620708" y="2073272"/>
              <a:ext cx="2407542" cy="240065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s-CL" sz="15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06</a:t>
              </a:r>
            </a:p>
          </p:txBody>
        </p:sp>
        <p:pic>
          <p:nvPicPr>
            <p:cNvPr id="58" name="Imagen 57">
              <a:extLst>
                <a:ext uri="{FF2B5EF4-FFF2-40B4-BE49-F238E27FC236}">
                  <a16:creationId xmlns:a16="http://schemas.microsoft.com/office/drawing/2014/main" id="{66189534-DC6B-2251-5ABC-698CB76FA5CE}"/>
                </a:ext>
              </a:extLst>
            </p:cNvPr>
            <p:cNvPicPr>
              <a:picLocks noChangeAspect="1"/>
            </p:cNvPicPr>
            <p:nvPr/>
          </p:nvPicPr>
          <p:blipFill>
            <a:blip r:embed="rId2"/>
            <a:srcRect t="4371" b="5710"/>
            <a:stretch/>
          </p:blipFill>
          <p:spPr>
            <a:xfrm>
              <a:off x="1201278" y="5305813"/>
              <a:ext cx="2407542" cy="2177662"/>
            </a:xfrm>
            <a:prstGeom prst="rect">
              <a:avLst/>
            </a:prstGeom>
          </p:spPr>
        </p:pic>
        <p:sp>
          <p:nvSpPr>
            <p:cNvPr id="60" name="CuadroTexto 59">
              <a:extLst>
                <a:ext uri="{FF2B5EF4-FFF2-40B4-BE49-F238E27FC236}">
                  <a16:creationId xmlns:a16="http://schemas.microsoft.com/office/drawing/2014/main" id="{66E068DC-5D81-E9B4-844C-0AC98E4C8002}"/>
                </a:ext>
              </a:extLst>
            </p:cNvPr>
            <p:cNvSpPr txBox="1"/>
            <p:nvPr/>
          </p:nvSpPr>
          <p:spPr>
            <a:xfrm>
              <a:off x="935632" y="8541823"/>
              <a:ext cx="2977234" cy="1815882"/>
            </a:xfrm>
            <a:prstGeom prst="rect">
              <a:avLst/>
            </a:prstGeom>
            <a:noFill/>
          </p:spPr>
          <p:txBody>
            <a:bodyPr wrap="square">
              <a:spAutoFit/>
            </a:bodyPr>
            <a:lstStyle/>
            <a:p>
              <a:pPr algn="ctr"/>
              <a:r>
                <a:rPr lang="es-ES" sz="2800" b="1" dirty="0">
                  <a:latin typeface="Arial" panose="020B0604020202020204" pitchFamily="34" charset="0"/>
                  <a:cs typeface="Arial" panose="020B0604020202020204" pitchFamily="34" charset="0"/>
                </a:rPr>
                <a:t>TIEMPO DE </a:t>
              </a:r>
              <a:r>
                <a:rPr lang="es-ES" sz="2800" dirty="0">
                  <a:latin typeface="Arial" panose="020B0604020202020204" pitchFamily="34" charset="0"/>
                  <a:cs typeface="Arial" panose="020B0604020202020204" pitchFamily="34" charset="0"/>
                </a:rPr>
                <a:t>DESARROLLO</a:t>
              </a:r>
            </a:p>
            <a:p>
              <a:pPr algn="ctr"/>
              <a:r>
                <a:rPr lang="es-ES" sz="2800" dirty="0">
                  <a:latin typeface="Arial" panose="020B0604020202020204" pitchFamily="34" charset="0"/>
                  <a:cs typeface="Arial" panose="020B0604020202020204" pitchFamily="34" charset="0"/>
                </a:rPr>
                <a:t>LIMITADO</a:t>
              </a:r>
            </a:p>
            <a:p>
              <a:pPr algn="ctr"/>
              <a:endParaRPr lang="es-ES" sz="2800" dirty="0">
                <a:latin typeface="Arial" panose="020B0604020202020204" pitchFamily="34" charset="0"/>
                <a:cs typeface="Arial" panose="020B0604020202020204" pitchFamily="34" charset="0"/>
              </a:endParaRPr>
            </a:p>
          </p:txBody>
        </p:sp>
        <p:pic>
          <p:nvPicPr>
            <p:cNvPr id="62" name="Imagen 61">
              <a:extLst>
                <a:ext uri="{FF2B5EF4-FFF2-40B4-BE49-F238E27FC236}">
                  <a16:creationId xmlns:a16="http://schemas.microsoft.com/office/drawing/2014/main" id="{203711A8-AE4A-D12A-DFAB-A2BA7E44E73C}"/>
                </a:ext>
              </a:extLst>
            </p:cNvPr>
            <p:cNvPicPr>
              <a:picLocks noChangeAspect="1"/>
            </p:cNvPicPr>
            <p:nvPr/>
          </p:nvPicPr>
          <p:blipFill>
            <a:blip r:embed="rId3"/>
            <a:stretch>
              <a:fillRect/>
            </a:stretch>
          </p:blipFill>
          <p:spPr>
            <a:xfrm>
              <a:off x="4054262" y="5022881"/>
              <a:ext cx="2570377" cy="2683590"/>
            </a:xfrm>
            <a:prstGeom prst="rect">
              <a:avLst/>
            </a:prstGeom>
          </p:spPr>
        </p:pic>
        <p:pic>
          <p:nvPicPr>
            <p:cNvPr id="64" name="Gráfico 63" descr="Señal de negación con relleno sólido">
              <a:extLst>
                <a:ext uri="{FF2B5EF4-FFF2-40B4-BE49-F238E27FC236}">
                  <a16:creationId xmlns:a16="http://schemas.microsoft.com/office/drawing/2014/main" id="{95628791-22E7-F07D-C00F-B4993AC54C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0866" y="5915622"/>
              <a:ext cx="1230511" cy="1230511"/>
            </a:xfrm>
            <a:prstGeom prst="rect">
              <a:avLst/>
            </a:prstGeom>
          </p:spPr>
        </p:pic>
        <p:sp>
          <p:nvSpPr>
            <p:cNvPr id="66" name="CuadroTexto 65">
              <a:extLst>
                <a:ext uri="{FF2B5EF4-FFF2-40B4-BE49-F238E27FC236}">
                  <a16:creationId xmlns:a16="http://schemas.microsoft.com/office/drawing/2014/main" id="{947D7244-10AD-D669-58AC-D09D7653DDC9}"/>
                </a:ext>
              </a:extLst>
            </p:cNvPr>
            <p:cNvSpPr txBox="1"/>
            <p:nvPr/>
          </p:nvSpPr>
          <p:spPr>
            <a:xfrm>
              <a:off x="3910108" y="8541823"/>
              <a:ext cx="2988383" cy="1384995"/>
            </a:xfrm>
            <a:prstGeom prst="rect">
              <a:avLst/>
            </a:prstGeom>
            <a:noFill/>
          </p:spPr>
          <p:txBody>
            <a:bodyPr wrap="square">
              <a:spAutoFit/>
            </a:bodyPr>
            <a:lstStyle/>
            <a:p>
              <a:pPr algn="ctr"/>
              <a:r>
                <a:rPr lang="es-ES" sz="2800" b="1" dirty="0">
                  <a:latin typeface="Arial" panose="020B0604020202020204" pitchFamily="34" charset="0"/>
                  <a:cs typeface="Arial" panose="020B0604020202020204" pitchFamily="34" charset="0"/>
                </a:rPr>
                <a:t>ESCASAS REUNIONES</a:t>
              </a:r>
              <a:r>
                <a:rPr lang="es-ES" sz="2800" dirty="0">
                  <a:latin typeface="Arial" panose="020B0604020202020204" pitchFamily="34" charset="0"/>
                  <a:cs typeface="Arial" panose="020B0604020202020204" pitchFamily="34" charset="0"/>
                </a:rPr>
                <a:t> </a:t>
              </a:r>
              <a:r>
                <a:rPr lang="es-ES" sz="2800" dirty="0">
                  <a:solidFill>
                    <a:srgbClr val="FEB620"/>
                  </a:solidFill>
                  <a:latin typeface="Arial" panose="020B0604020202020204" pitchFamily="34" charset="0"/>
                  <a:cs typeface="Arial" panose="020B0604020202020204" pitchFamily="34" charset="0"/>
                </a:rPr>
                <a:t>CON CLIENTE</a:t>
              </a:r>
            </a:p>
          </p:txBody>
        </p:sp>
        <p:pic>
          <p:nvPicPr>
            <p:cNvPr id="74" name="Imagen 73">
              <a:extLst>
                <a:ext uri="{FF2B5EF4-FFF2-40B4-BE49-F238E27FC236}">
                  <a16:creationId xmlns:a16="http://schemas.microsoft.com/office/drawing/2014/main" id="{5D86EA06-0189-29F4-AAF1-4A14D564EEAD}"/>
                </a:ext>
              </a:extLst>
            </p:cNvPr>
            <p:cNvPicPr>
              <a:picLocks noChangeAspect="1"/>
            </p:cNvPicPr>
            <p:nvPr/>
          </p:nvPicPr>
          <p:blipFill>
            <a:blip r:embed="rId6"/>
            <a:stretch>
              <a:fillRect/>
            </a:stretch>
          </p:blipFill>
          <p:spPr>
            <a:xfrm>
              <a:off x="7252801" y="5122083"/>
              <a:ext cx="2508154" cy="2508154"/>
            </a:xfrm>
            <a:prstGeom prst="rect">
              <a:avLst/>
            </a:prstGeom>
          </p:spPr>
        </p:pic>
        <p:sp>
          <p:nvSpPr>
            <p:cNvPr id="75" name="CuadroTexto 74">
              <a:extLst>
                <a:ext uri="{FF2B5EF4-FFF2-40B4-BE49-F238E27FC236}">
                  <a16:creationId xmlns:a16="http://schemas.microsoft.com/office/drawing/2014/main" id="{F8F26B09-7722-1BF8-9B35-CAEC4C55FE10}"/>
                </a:ext>
              </a:extLst>
            </p:cNvPr>
            <p:cNvSpPr txBox="1"/>
            <p:nvPr/>
          </p:nvSpPr>
          <p:spPr>
            <a:xfrm>
              <a:off x="6941888" y="8510526"/>
              <a:ext cx="2988383" cy="1384995"/>
            </a:xfrm>
            <a:prstGeom prst="rect">
              <a:avLst/>
            </a:prstGeom>
            <a:noFill/>
          </p:spPr>
          <p:txBody>
            <a:bodyPr wrap="square">
              <a:spAutoFit/>
            </a:bodyPr>
            <a:lstStyle/>
            <a:p>
              <a:pPr algn="ctr"/>
              <a:r>
                <a:rPr lang="es-ES" sz="2800" b="1" dirty="0">
                  <a:latin typeface="Arial" panose="020B0604020202020204" pitchFamily="34" charset="0"/>
                  <a:cs typeface="Arial" panose="020B0604020202020204" pitchFamily="34" charset="0"/>
                </a:rPr>
                <a:t>CONOCIMIENTO TÉCNICO </a:t>
              </a:r>
              <a:r>
                <a:rPr lang="es-ES" sz="2800" dirty="0">
                  <a:solidFill>
                    <a:srgbClr val="062C47"/>
                  </a:solidFill>
                  <a:latin typeface="Arial" panose="020B0604020202020204" pitchFamily="34" charset="0"/>
                  <a:cs typeface="Arial" panose="020B0604020202020204" pitchFamily="34" charset="0"/>
                </a:rPr>
                <a:t>LIMITADO</a:t>
              </a:r>
            </a:p>
          </p:txBody>
        </p:sp>
        <p:pic>
          <p:nvPicPr>
            <p:cNvPr id="77" name="Imagen 76">
              <a:extLst>
                <a:ext uri="{FF2B5EF4-FFF2-40B4-BE49-F238E27FC236}">
                  <a16:creationId xmlns:a16="http://schemas.microsoft.com/office/drawing/2014/main" id="{8F74F246-C0EF-A319-8618-1B3244D08A32}"/>
                </a:ext>
              </a:extLst>
            </p:cNvPr>
            <p:cNvPicPr>
              <a:picLocks noChangeAspect="1"/>
            </p:cNvPicPr>
            <p:nvPr/>
          </p:nvPicPr>
          <p:blipFill>
            <a:blip r:embed="rId7"/>
            <a:srcRect l="3436" t="16842" r="5271" b="15625"/>
            <a:stretch/>
          </p:blipFill>
          <p:spPr>
            <a:xfrm>
              <a:off x="10210077" y="5298353"/>
              <a:ext cx="2569695" cy="1983596"/>
            </a:xfrm>
            <a:prstGeom prst="rect">
              <a:avLst/>
            </a:prstGeom>
          </p:spPr>
        </p:pic>
        <p:sp>
          <p:nvSpPr>
            <p:cNvPr id="78" name="CuadroTexto 77">
              <a:extLst>
                <a:ext uri="{FF2B5EF4-FFF2-40B4-BE49-F238E27FC236}">
                  <a16:creationId xmlns:a16="http://schemas.microsoft.com/office/drawing/2014/main" id="{46C4AD48-5CCD-912E-022F-136A9A7D4A28}"/>
                </a:ext>
              </a:extLst>
            </p:cNvPr>
            <p:cNvSpPr txBox="1"/>
            <p:nvPr/>
          </p:nvSpPr>
          <p:spPr>
            <a:xfrm>
              <a:off x="10118833" y="8538234"/>
              <a:ext cx="3073014" cy="1815882"/>
            </a:xfrm>
            <a:prstGeom prst="rect">
              <a:avLst/>
            </a:prstGeom>
            <a:noFill/>
          </p:spPr>
          <p:txBody>
            <a:bodyPr wrap="square">
              <a:spAutoFit/>
            </a:bodyPr>
            <a:lstStyle/>
            <a:p>
              <a:pPr algn="ctr"/>
              <a:r>
                <a:rPr lang="es-ES" sz="2800" b="1" dirty="0">
                  <a:latin typeface="Arial" panose="020B0604020202020204" pitchFamily="34" charset="0"/>
                  <a:cs typeface="Arial" panose="020B0604020202020204" pitchFamily="34" charset="0"/>
                </a:rPr>
                <a:t>PROBLEMAS CON </a:t>
              </a:r>
              <a:r>
                <a:rPr lang="es-ES" sz="2800" dirty="0">
                  <a:latin typeface="Arial" panose="020B0604020202020204" pitchFamily="34" charset="0"/>
                  <a:cs typeface="Arial" panose="020B0604020202020204" pitchFamily="34" charset="0"/>
                </a:rPr>
                <a:t>ELEMENTO MODAL</a:t>
              </a:r>
            </a:p>
            <a:p>
              <a:pPr algn="ctr"/>
              <a:endParaRPr lang="es-ES" sz="2800" dirty="0">
                <a:latin typeface="Arial" panose="020B0604020202020204" pitchFamily="34" charset="0"/>
                <a:cs typeface="Arial" panose="020B0604020202020204" pitchFamily="34" charset="0"/>
              </a:endParaRPr>
            </a:p>
          </p:txBody>
        </p:sp>
        <p:pic>
          <p:nvPicPr>
            <p:cNvPr id="80" name="Imagen 79">
              <a:extLst>
                <a:ext uri="{FF2B5EF4-FFF2-40B4-BE49-F238E27FC236}">
                  <a16:creationId xmlns:a16="http://schemas.microsoft.com/office/drawing/2014/main" id="{6371404E-0BE0-979A-8D36-C9069CA9757F}"/>
                </a:ext>
              </a:extLst>
            </p:cNvPr>
            <p:cNvPicPr>
              <a:picLocks noChangeAspect="1"/>
            </p:cNvPicPr>
            <p:nvPr/>
          </p:nvPicPr>
          <p:blipFill>
            <a:blip r:embed="rId8"/>
            <a:stretch>
              <a:fillRect/>
            </a:stretch>
          </p:blipFill>
          <p:spPr>
            <a:xfrm>
              <a:off x="13422594" y="5305813"/>
              <a:ext cx="2529760" cy="2177662"/>
            </a:xfrm>
            <a:prstGeom prst="rect">
              <a:avLst/>
            </a:prstGeom>
          </p:spPr>
        </p:pic>
        <p:sp>
          <p:nvSpPr>
            <p:cNvPr id="81" name="CuadroTexto 80">
              <a:extLst>
                <a:ext uri="{FF2B5EF4-FFF2-40B4-BE49-F238E27FC236}">
                  <a16:creationId xmlns:a16="http://schemas.microsoft.com/office/drawing/2014/main" id="{44AC6EB8-F4EF-B6DD-ABBD-D8CC759D046F}"/>
                </a:ext>
              </a:extLst>
            </p:cNvPr>
            <p:cNvSpPr txBox="1"/>
            <p:nvPr/>
          </p:nvSpPr>
          <p:spPr>
            <a:xfrm>
              <a:off x="13188339" y="8510526"/>
              <a:ext cx="2988383" cy="1384995"/>
            </a:xfrm>
            <a:prstGeom prst="rect">
              <a:avLst/>
            </a:prstGeom>
            <a:noFill/>
          </p:spPr>
          <p:txBody>
            <a:bodyPr wrap="square">
              <a:spAutoFit/>
            </a:bodyPr>
            <a:lstStyle/>
            <a:p>
              <a:pPr algn="ctr"/>
              <a:r>
                <a:rPr lang="es-ES" sz="2800" b="1" dirty="0">
                  <a:latin typeface="Arial" panose="020B0604020202020204" pitchFamily="34" charset="0"/>
                  <a:cs typeface="Arial" panose="020B0604020202020204" pitchFamily="34" charset="0"/>
                </a:rPr>
                <a:t>PROBLEMAS BACKEND </a:t>
              </a:r>
              <a:r>
                <a:rPr lang="es-ES" sz="2800" dirty="0">
                  <a:latin typeface="Arial" panose="020B0604020202020204" pitchFamily="34" charset="0"/>
                  <a:cs typeface="Arial" panose="020B0604020202020204" pitchFamily="34" charset="0"/>
                </a:rPr>
                <a:t> </a:t>
              </a:r>
              <a:r>
                <a:rPr lang="es-ES" sz="2800" dirty="0">
                  <a:solidFill>
                    <a:srgbClr val="FEB620"/>
                  </a:solidFill>
                  <a:latin typeface="Arial" panose="020B0604020202020204" pitchFamily="34" charset="0"/>
                  <a:cs typeface="Arial" panose="020B0604020202020204" pitchFamily="34" charset="0"/>
                </a:rPr>
                <a:t>DE RESERVAS</a:t>
              </a:r>
            </a:p>
          </p:txBody>
        </p:sp>
        <p:pic>
          <p:nvPicPr>
            <p:cNvPr id="83" name="Imagen 82" descr="Icono&#10;&#10;Descripción generada automáticamente">
              <a:extLst>
                <a:ext uri="{FF2B5EF4-FFF2-40B4-BE49-F238E27FC236}">
                  <a16:creationId xmlns:a16="http://schemas.microsoft.com/office/drawing/2014/main" id="{A5F5BE74-837C-C7B9-6B7A-8436B3060395}"/>
                </a:ext>
              </a:extLst>
            </p:cNvPr>
            <p:cNvPicPr>
              <a:picLocks noChangeAspect="1"/>
            </p:cNvPicPr>
            <p:nvPr/>
          </p:nvPicPr>
          <p:blipFill>
            <a:blip r:embed="rId9">
              <a:extLst>
                <a:ext uri="{28A0092B-C50C-407E-A947-70E740481C1C}">
                  <a14:useLocalDpi xmlns:a14="http://schemas.microsoft.com/office/drawing/2010/main" val="0"/>
                </a:ext>
              </a:extLst>
            </a:blip>
            <a:srcRect l="18295" t="7659" r="17607" b="8444"/>
            <a:stretch/>
          </p:blipFill>
          <p:spPr>
            <a:xfrm>
              <a:off x="16718895" y="5194887"/>
              <a:ext cx="2210402" cy="2362541"/>
            </a:xfrm>
            <a:prstGeom prst="rect">
              <a:avLst/>
            </a:prstGeom>
          </p:spPr>
        </p:pic>
        <p:sp>
          <p:nvSpPr>
            <p:cNvPr id="84" name="CuadroTexto 83">
              <a:extLst>
                <a:ext uri="{FF2B5EF4-FFF2-40B4-BE49-F238E27FC236}">
                  <a16:creationId xmlns:a16="http://schemas.microsoft.com/office/drawing/2014/main" id="{2C4E90B8-5897-DD2F-DE76-8813207BB6B4}"/>
                </a:ext>
              </a:extLst>
            </p:cNvPr>
            <p:cNvSpPr txBox="1"/>
            <p:nvPr/>
          </p:nvSpPr>
          <p:spPr>
            <a:xfrm>
              <a:off x="16170701" y="8504225"/>
              <a:ext cx="3031763" cy="1384995"/>
            </a:xfrm>
            <a:prstGeom prst="rect">
              <a:avLst/>
            </a:prstGeom>
            <a:noFill/>
          </p:spPr>
          <p:txBody>
            <a:bodyPr wrap="square">
              <a:spAutoFit/>
            </a:bodyPr>
            <a:lstStyle/>
            <a:p>
              <a:pPr algn="ctr"/>
              <a:r>
                <a:rPr lang="es-ES" sz="2800" b="1" dirty="0">
                  <a:latin typeface="Arial" panose="020B0604020202020204" pitchFamily="34" charset="0"/>
                  <a:cs typeface="Arial" panose="020B0604020202020204" pitchFamily="34" charset="0"/>
                </a:rPr>
                <a:t>PROBLEMAS CON</a:t>
              </a:r>
              <a:r>
                <a:rPr lang="es-ES" sz="2800" dirty="0">
                  <a:latin typeface="Arial" panose="020B0604020202020204" pitchFamily="34" charset="0"/>
                  <a:cs typeface="Arial" panose="020B0604020202020204" pitchFamily="34" charset="0"/>
                </a:rPr>
                <a:t> </a:t>
              </a:r>
              <a:r>
                <a:rPr lang="es-ES" sz="2800" dirty="0">
                  <a:solidFill>
                    <a:srgbClr val="FEB620"/>
                  </a:solidFill>
                  <a:latin typeface="Arial" panose="020B0604020202020204" pitchFamily="34" charset="0"/>
                  <a:cs typeface="Arial" panose="020B0604020202020204" pitchFamily="34" charset="0"/>
                </a:rPr>
                <a:t>DJANGO CHANNELS</a:t>
              </a:r>
            </a:p>
          </p:txBody>
        </p:sp>
        <p:sp>
          <p:nvSpPr>
            <p:cNvPr id="86" name="Rectángulo 85">
              <a:extLst>
                <a:ext uri="{FF2B5EF4-FFF2-40B4-BE49-F238E27FC236}">
                  <a16:creationId xmlns:a16="http://schemas.microsoft.com/office/drawing/2014/main" id="{E3976DBD-FFAF-0F3B-8995-6802F4161183}"/>
                </a:ext>
              </a:extLst>
            </p:cNvPr>
            <p:cNvSpPr/>
            <p:nvPr/>
          </p:nvSpPr>
          <p:spPr>
            <a:xfrm>
              <a:off x="908050" y="4473929"/>
              <a:ext cx="9035834" cy="32585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800" i="1" dirty="0"/>
                <a:t>Obstáculos Administrativos</a:t>
              </a:r>
            </a:p>
          </p:txBody>
        </p:sp>
        <p:sp>
          <p:nvSpPr>
            <p:cNvPr id="87" name="Rectángulo 86">
              <a:extLst>
                <a:ext uri="{FF2B5EF4-FFF2-40B4-BE49-F238E27FC236}">
                  <a16:creationId xmlns:a16="http://schemas.microsoft.com/office/drawing/2014/main" id="{46C39DDF-9C85-0458-8920-518DC78B2F88}"/>
                </a:ext>
              </a:extLst>
            </p:cNvPr>
            <p:cNvSpPr/>
            <p:nvPr/>
          </p:nvSpPr>
          <p:spPr>
            <a:xfrm>
              <a:off x="9930270" y="4468487"/>
              <a:ext cx="9272193" cy="323870"/>
            </a:xfrm>
            <a:prstGeom prst="rect">
              <a:avLst/>
            </a:prstGeom>
            <a:solidFill>
              <a:srgbClr val="FEB6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800" i="1" dirty="0"/>
                <a:t>Obstáculos Técnicos</a:t>
              </a:r>
            </a:p>
          </p:txBody>
        </p:sp>
        <p:cxnSp>
          <p:nvCxnSpPr>
            <p:cNvPr id="89" name="Conector recto 88">
              <a:extLst>
                <a:ext uri="{FF2B5EF4-FFF2-40B4-BE49-F238E27FC236}">
                  <a16:creationId xmlns:a16="http://schemas.microsoft.com/office/drawing/2014/main" id="{A1ECAEFC-7BDB-162E-CD8B-017347E72DC9}"/>
                </a:ext>
              </a:extLst>
            </p:cNvPr>
            <p:cNvCxnSpPr>
              <a:cxnSpLocks/>
            </p:cNvCxnSpPr>
            <p:nvPr/>
          </p:nvCxnSpPr>
          <p:spPr>
            <a:xfrm>
              <a:off x="9943884" y="2081334"/>
              <a:ext cx="0" cy="8450141"/>
            </a:xfrm>
            <a:prstGeom prst="line">
              <a:avLst/>
            </a:prstGeom>
            <a:ln w="28575">
              <a:prstDash val="lgDash"/>
            </a:ln>
          </p:spPr>
          <p:style>
            <a:lnRef idx="1">
              <a:schemeClr val="dk1"/>
            </a:lnRef>
            <a:fillRef idx="0">
              <a:schemeClr val="dk1"/>
            </a:fillRef>
            <a:effectRef idx="0">
              <a:schemeClr val="dk1"/>
            </a:effectRef>
            <a:fontRef idx="minor">
              <a:schemeClr val="tx1"/>
            </a:fontRef>
          </p:style>
        </p:cxnSp>
        <p:sp>
          <p:nvSpPr>
            <p:cNvPr id="91" name="Diagrama de flujo: conector 90">
              <a:extLst>
                <a:ext uri="{FF2B5EF4-FFF2-40B4-BE49-F238E27FC236}">
                  <a16:creationId xmlns:a16="http://schemas.microsoft.com/office/drawing/2014/main" id="{0711AFB8-AB6E-D64C-2795-8E1651EBD25A}"/>
                </a:ext>
              </a:extLst>
            </p:cNvPr>
            <p:cNvSpPr/>
            <p:nvPr/>
          </p:nvSpPr>
          <p:spPr>
            <a:xfrm>
              <a:off x="9823511" y="1849089"/>
              <a:ext cx="228600" cy="232245"/>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2" name="Diagrama de flujo: conector 91">
              <a:extLst>
                <a:ext uri="{FF2B5EF4-FFF2-40B4-BE49-F238E27FC236}">
                  <a16:creationId xmlns:a16="http://schemas.microsoft.com/office/drawing/2014/main" id="{08E82494-DEA4-6936-447A-9C0367073427}"/>
                </a:ext>
              </a:extLst>
            </p:cNvPr>
            <p:cNvSpPr/>
            <p:nvPr/>
          </p:nvSpPr>
          <p:spPr>
            <a:xfrm>
              <a:off x="9823511" y="10460380"/>
              <a:ext cx="228600" cy="232245"/>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p:spTree>
    <p:extLst>
      <p:ext uri="{BB962C8B-B14F-4D97-AF65-F5344CB8AC3E}">
        <p14:creationId xmlns:p14="http://schemas.microsoft.com/office/powerpoint/2010/main" val="17673451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anim calcmode="lin" valueType="num">
                                      <p:cBhvr>
                                        <p:cTn id="14" dur="500" fill="hold"/>
                                        <p:tgtEl>
                                          <p:spTgt spid="85"/>
                                        </p:tgtEl>
                                        <p:attrNameLst>
                                          <p:attrName>ppt_x</p:attrName>
                                        </p:attrNameLst>
                                      </p:cBhvr>
                                      <p:tavLst>
                                        <p:tav tm="0">
                                          <p:val>
                                            <p:strVal val="#ppt_x"/>
                                          </p:val>
                                        </p:tav>
                                        <p:tav tm="100000">
                                          <p:val>
                                            <p:strVal val="#ppt_x"/>
                                          </p:val>
                                        </p:tav>
                                      </p:tavLst>
                                    </p:anim>
                                    <p:anim calcmode="lin" valueType="num">
                                      <p:cBhvr>
                                        <p:cTn id="15" dur="500" fill="hold"/>
                                        <p:tgtEl>
                                          <p:spTgt spid="8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1000"/>
                                        <p:tgtEl>
                                          <p:spTgt spid="95"/>
                                        </p:tgtEl>
                                      </p:cBhvr>
                                    </p:animEffect>
                                    <p:anim calcmode="lin" valueType="num">
                                      <p:cBhvr>
                                        <p:cTn id="20" dur="1000" fill="hold"/>
                                        <p:tgtEl>
                                          <p:spTgt spid="95"/>
                                        </p:tgtEl>
                                        <p:attrNameLst>
                                          <p:attrName>ppt_x</p:attrName>
                                        </p:attrNameLst>
                                      </p:cBhvr>
                                      <p:tavLst>
                                        <p:tav tm="0">
                                          <p:val>
                                            <p:strVal val="#ppt_x"/>
                                          </p:val>
                                        </p:tav>
                                        <p:tav tm="100000">
                                          <p:val>
                                            <p:strVal val="#ppt_x"/>
                                          </p:val>
                                        </p:tav>
                                      </p:tavLst>
                                    </p:anim>
                                    <p:anim calcmode="lin" valueType="num">
                                      <p:cBhvr>
                                        <p:cTn id="21"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8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CC47B-5A8C-8516-249F-AE7334D08BC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5789C1-0F0D-1DEE-E449-AE5E0A0AAFBE}"/>
              </a:ext>
            </a:extLst>
          </p:cNvPr>
          <p:cNvSpPr>
            <a:spLocks noGrp="1"/>
          </p:cNvSpPr>
          <p:nvPr>
            <p:ph type="title"/>
          </p:nvPr>
        </p:nvSpPr>
        <p:spPr>
          <a:xfrm>
            <a:off x="1365250" y="8291363"/>
            <a:ext cx="6048240" cy="830997"/>
          </a:xfrm>
        </p:spPr>
        <p:txBody>
          <a:bodyPr/>
          <a:lstStyle/>
          <a:p>
            <a:r>
              <a:rPr lang="es-CL" dirty="0"/>
              <a:t>CONCLUSIÓN</a:t>
            </a:r>
          </a:p>
        </p:txBody>
      </p:sp>
      <p:sp>
        <p:nvSpPr>
          <p:cNvPr id="3" name="Marcador de texto 2">
            <a:extLst>
              <a:ext uri="{FF2B5EF4-FFF2-40B4-BE49-F238E27FC236}">
                <a16:creationId xmlns:a16="http://schemas.microsoft.com/office/drawing/2014/main" id="{6014180C-9EF1-476B-04E9-B087C7E2707B}"/>
              </a:ext>
            </a:extLst>
          </p:cNvPr>
          <p:cNvSpPr>
            <a:spLocks noGrp="1"/>
          </p:cNvSpPr>
          <p:nvPr>
            <p:ph type="body" sz="quarter" idx="10"/>
          </p:nvPr>
        </p:nvSpPr>
        <p:spPr>
          <a:xfrm>
            <a:off x="9518650" y="8626475"/>
            <a:ext cx="8519579" cy="553998"/>
          </a:xfrm>
        </p:spPr>
        <p:txBody>
          <a:bodyPr/>
          <a:lstStyle/>
          <a:p>
            <a:r>
              <a:rPr lang="es-CL" sz="3600" dirty="0"/>
              <a:t>Sistema de Gestión Veterinaria “VetSys”</a:t>
            </a:r>
          </a:p>
        </p:txBody>
      </p:sp>
      <p:pic>
        <p:nvPicPr>
          <p:cNvPr id="5" name="Imagen 4">
            <a:extLst>
              <a:ext uri="{FF2B5EF4-FFF2-40B4-BE49-F238E27FC236}">
                <a16:creationId xmlns:a16="http://schemas.microsoft.com/office/drawing/2014/main" id="{027B815F-F5EE-F008-D2BC-20D689665E06}"/>
              </a:ext>
            </a:extLst>
          </p:cNvPr>
          <p:cNvPicPr>
            <a:picLocks noChangeAspect="1"/>
          </p:cNvPicPr>
          <p:nvPr/>
        </p:nvPicPr>
        <p:blipFill>
          <a:blip r:embed="rId2"/>
          <a:stretch>
            <a:fillRect/>
          </a:stretch>
        </p:blipFill>
        <p:spPr>
          <a:xfrm>
            <a:off x="0" y="-1"/>
            <a:ext cx="20104100" cy="7407275"/>
          </a:xfrm>
          <a:prstGeom prst="rect">
            <a:avLst/>
          </a:prstGeom>
        </p:spPr>
      </p:pic>
    </p:spTree>
    <p:extLst>
      <p:ext uri="{BB962C8B-B14F-4D97-AF65-F5344CB8AC3E}">
        <p14:creationId xmlns:p14="http://schemas.microsoft.com/office/powerpoint/2010/main" val="1582221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336E-8E5D-C0CF-B728-D2D2C48F8BBC}"/>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7634E1D1-21D5-3F62-8F2B-04D01DA716EF}"/>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5B39978B-F894-F6B0-D856-3D921EDB753F}"/>
              </a:ext>
            </a:extLst>
          </p:cNvPr>
          <p:cNvSpPr txBox="1"/>
          <p:nvPr/>
        </p:nvSpPr>
        <p:spPr>
          <a:xfrm>
            <a:off x="5394325" y="3787158"/>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CONCLUSIÓN</a:t>
            </a:r>
          </a:p>
        </p:txBody>
      </p:sp>
      <p:sp>
        <p:nvSpPr>
          <p:cNvPr id="3" name="Rectángulo 2">
            <a:extLst>
              <a:ext uri="{FF2B5EF4-FFF2-40B4-BE49-F238E27FC236}">
                <a16:creationId xmlns:a16="http://schemas.microsoft.com/office/drawing/2014/main" id="{48E9CB7B-E33B-4158-10AF-BA119E5CA52B}"/>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 name="Imagen 5">
            <a:extLst>
              <a:ext uri="{FF2B5EF4-FFF2-40B4-BE49-F238E27FC236}">
                <a16:creationId xmlns:a16="http://schemas.microsoft.com/office/drawing/2014/main" id="{A890E96E-00ED-9B30-F21A-AB7A4BA82D6F}"/>
              </a:ext>
            </a:extLst>
          </p:cNvPr>
          <p:cNvPicPr>
            <a:picLocks noChangeAspect="1"/>
          </p:cNvPicPr>
          <p:nvPr/>
        </p:nvPicPr>
        <p:blipFill>
          <a:blip r:embed="rId2"/>
          <a:srcRect t="21344"/>
          <a:stretch/>
        </p:blipFill>
        <p:spPr>
          <a:xfrm>
            <a:off x="5194300" y="4809501"/>
            <a:ext cx="9715500" cy="5094522"/>
          </a:xfrm>
          <a:prstGeom prst="rect">
            <a:avLst/>
          </a:prstGeom>
        </p:spPr>
      </p:pic>
    </p:spTree>
    <p:extLst>
      <p:ext uri="{BB962C8B-B14F-4D97-AF65-F5344CB8AC3E}">
        <p14:creationId xmlns:p14="http://schemas.microsoft.com/office/powerpoint/2010/main" val="28547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531FC5B-DCEA-363D-906B-37918FFC36D9}"/>
              </a:ext>
            </a:extLst>
          </p:cNvPr>
          <p:cNvSpPr>
            <a:spLocks noGrp="1" noRot="1" noMove="1" noResize="1" noEditPoints="1" noAdjustHandles="1" noChangeArrowheads="1" noChangeShapeType="1"/>
          </p:cNvSpPr>
          <p:nvPr/>
        </p:nvSpPr>
        <p:spPr>
          <a:xfrm>
            <a:off x="4946650" y="828941"/>
            <a:ext cx="1752600" cy="1295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CuadroTexto 6">
            <a:extLst>
              <a:ext uri="{FF2B5EF4-FFF2-40B4-BE49-F238E27FC236}">
                <a16:creationId xmlns:a16="http://schemas.microsoft.com/office/drawing/2014/main" id="{BE02AA84-2084-DF32-5EA5-810C316B8AD9}"/>
              </a:ext>
            </a:extLst>
          </p:cNvPr>
          <p:cNvSpPr txBox="1"/>
          <p:nvPr/>
        </p:nvSpPr>
        <p:spPr>
          <a:xfrm>
            <a:off x="7732493" y="1002220"/>
            <a:ext cx="7086600" cy="769441"/>
          </a:xfrm>
          <a:prstGeom prst="rect">
            <a:avLst/>
          </a:prstGeom>
          <a:noFill/>
        </p:spPr>
        <p:txBody>
          <a:bodyPr wrap="square" rtlCol="0">
            <a:spAutoFit/>
          </a:bodyPr>
          <a:lstStyle/>
          <a:p>
            <a:pPr algn="ctr"/>
            <a:r>
              <a:rPr lang="es-CL" sz="4400" b="1" dirty="0">
                <a:latin typeface="Arial" panose="020B0604020202020204" pitchFamily="34" charset="0"/>
                <a:cs typeface="Arial" panose="020B0604020202020204" pitchFamily="34" charset="0"/>
              </a:rPr>
              <a:t>Integrantes del proyecto</a:t>
            </a:r>
          </a:p>
        </p:txBody>
      </p:sp>
      <p:grpSp>
        <p:nvGrpSpPr>
          <p:cNvPr id="31" name="Grupo 30">
            <a:extLst>
              <a:ext uri="{FF2B5EF4-FFF2-40B4-BE49-F238E27FC236}">
                <a16:creationId xmlns:a16="http://schemas.microsoft.com/office/drawing/2014/main" id="{FD8D2CA4-3905-26A4-C653-FD0682AC0216}"/>
              </a:ext>
            </a:extLst>
          </p:cNvPr>
          <p:cNvGrpSpPr/>
          <p:nvPr/>
        </p:nvGrpSpPr>
        <p:grpSpPr>
          <a:xfrm>
            <a:off x="1181591" y="3054106"/>
            <a:ext cx="8116639" cy="3179868"/>
            <a:chOff x="5288213" y="334275"/>
            <a:chExt cx="8116639" cy="3179868"/>
          </a:xfrm>
        </p:grpSpPr>
        <p:sp>
          <p:nvSpPr>
            <p:cNvPr id="8" name="Diagrama de flujo: proceso alternativo 7">
              <a:extLst>
                <a:ext uri="{FF2B5EF4-FFF2-40B4-BE49-F238E27FC236}">
                  <a16:creationId xmlns:a16="http://schemas.microsoft.com/office/drawing/2014/main" id="{5191C90D-366D-56B1-871F-719264477925}"/>
                </a:ext>
              </a:extLst>
            </p:cNvPr>
            <p:cNvSpPr/>
            <p:nvPr/>
          </p:nvSpPr>
          <p:spPr>
            <a:xfrm>
              <a:off x="5288213" y="344044"/>
              <a:ext cx="8116639" cy="3170099"/>
            </a:xfrm>
            <a:prstGeom prst="flowChartAlternateProcess">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L" dirty="0"/>
            </a:p>
          </p:txBody>
        </p:sp>
        <p:sp>
          <p:nvSpPr>
            <p:cNvPr id="22" name="CuadroTexto 21">
              <a:extLst>
                <a:ext uri="{FF2B5EF4-FFF2-40B4-BE49-F238E27FC236}">
                  <a16:creationId xmlns:a16="http://schemas.microsoft.com/office/drawing/2014/main" id="{FD895B85-D427-D791-C282-C558EC702FAE}"/>
                </a:ext>
              </a:extLst>
            </p:cNvPr>
            <p:cNvSpPr txBox="1"/>
            <p:nvPr/>
          </p:nvSpPr>
          <p:spPr>
            <a:xfrm>
              <a:off x="9543634" y="1692275"/>
              <a:ext cx="2692315" cy="1662575"/>
            </a:xfrm>
            <a:prstGeom prst="rect">
              <a:avLst/>
            </a:prstGeom>
            <a:noFill/>
          </p:spPr>
          <p:txBody>
            <a:bodyPr wrap="square" rtlCol="0">
              <a:spAutoFit/>
            </a:bodyPr>
            <a:lstStyle/>
            <a:p>
              <a:pPr algn="ctr"/>
              <a:r>
                <a:rPr lang="es-CL" sz="2400" b="1" dirty="0">
                  <a:solidFill>
                    <a:schemeClr val="bg1"/>
                  </a:solidFill>
                  <a:latin typeface="Arial" panose="020B0604020202020204" pitchFamily="34" charset="0"/>
                  <a:cs typeface="Arial" panose="020B0604020202020204" pitchFamily="34" charset="0"/>
                </a:rPr>
                <a:t>Javier Andrés Fleiderman</a:t>
              </a:r>
            </a:p>
          </p:txBody>
        </p:sp>
        <p:pic>
          <p:nvPicPr>
            <p:cNvPr id="1026" name="Picture 2" descr="Interfaz de usuario gráfica&#10;&#10;Descripción generada automáticamente">
              <a:extLst>
                <a:ext uri="{FF2B5EF4-FFF2-40B4-BE49-F238E27FC236}">
                  <a16:creationId xmlns:a16="http://schemas.microsoft.com/office/drawing/2014/main" id="{A2AC78ED-4C1D-7EDD-C442-724E2676BB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5" t="1925" r="3037" b="3045"/>
            <a:stretch/>
          </p:blipFill>
          <p:spPr bwMode="auto">
            <a:xfrm>
              <a:off x="5307625" y="334275"/>
              <a:ext cx="3067104" cy="31798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32" name="Grupo 31">
            <a:extLst>
              <a:ext uri="{FF2B5EF4-FFF2-40B4-BE49-F238E27FC236}">
                <a16:creationId xmlns:a16="http://schemas.microsoft.com/office/drawing/2014/main" id="{C3359642-85AB-004F-398A-0E3AC36D4BE0}"/>
              </a:ext>
            </a:extLst>
          </p:cNvPr>
          <p:cNvGrpSpPr/>
          <p:nvPr/>
        </p:nvGrpSpPr>
        <p:grpSpPr>
          <a:xfrm>
            <a:off x="10760774" y="3102910"/>
            <a:ext cx="8116639" cy="3131064"/>
            <a:chOff x="5288213" y="3559663"/>
            <a:chExt cx="8116639" cy="3196446"/>
          </a:xfrm>
        </p:grpSpPr>
        <p:sp>
          <p:nvSpPr>
            <p:cNvPr id="9" name="Diagrama de flujo: proceso alternativo 8">
              <a:extLst>
                <a:ext uri="{FF2B5EF4-FFF2-40B4-BE49-F238E27FC236}">
                  <a16:creationId xmlns:a16="http://schemas.microsoft.com/office/drawing/2014/main" id="{1AF5B733-2623-4C8C-2E6F-696BF2FAEF60}"/>
                </a:ext>
              </a:extLst>
            </p:cNvPr>
            <p:cNvSpPr/>
            <p:nvPr/>
          </p:nvSpPr>
          <p:spPr>
            <a:xfrm>
              <a:off x="5288213" y="3586010"/>
              <a:ext cx="8116639" cy="3170099"/>
            </a:xfrm>
            <a:prstGeom prst="flowChartAlternateProcess">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3" name="CuadroTexto 22">
              <a:extLst>
                <a:ext uri="{FF2B5EF4-FFF2-40B4-BE49-F238E27FC236}">
                  <a16:creationId xmlns:a16="http://schemas.microsoft.com/office/drawing/2014/main" id="{B26881E5-7DBC-92F8-D717-6139BC1E45A2}"/>
                </a:ext>
              </a:extLst>
            </p:cNvPr>
            <p:cNvSpPr txBox="1"/>
            <p:nvPr/>
          </p:nvSpPr>
          <p:spPr>
            <a:xfrm>
              <a:off x="9737102" y="4739039"/>
              <a:ext cx="2305378" cy="848350"/>
            </a:xfrm>
            <a:prstGeom prst="rect">
              <a:avLst/>
            </a:prstGeom>
            <a:noFill/>
          </p:spPr>
          <p:txBody>
            <a:bodyPr wrap="square" rtlCol="0">
              <a:spAutoFit/>
            </a:bodyPr>
            <a:lstStyle/>
            <a:p>
              <a:pPr algn="ctr"/>
              <a:r>
                <a:rPr lang="es-CL" sz="2400" b="1" dirty="0">
                  <a:latin typeface="Arial" panose="020B0604020202020204" pitchFamily="34" charset="0"/>
                  <a:cs typeface="Arial" panose="020B0604020202020204" pitchFamily="34" charset="0"/>
                </a:rPr>
                <a:t>Eimy Grace Henriquez</a:t>
              </a:r>
            </a:p>
          </p:txBody>
        </p:sp>
        <p:pic>
          <p:nvPicPr>
            <p:cNvPr id="1028" name="Picture 4">
              <a:extLst>
                <a:ext uri="{FF2B5EF4-FFF2-40B4-BE49-F238E27FC236}">
                  <a16:creationId xmlns:a16="http://schemas.microsoft.com/office/drawing/2014/main" id="{4A9619E4-8B3F-CEED-0677-EC26204A0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8" t="3286" r="2685" b="2851"/>
            <a:stretch/>
          </p:blipFill>
          <p:spPr bwMode="auto">
            <a:xfrm>
              <a:off x="5288213" y="3559663"/>
              <a:ext cx="3240952" cy="31964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7796CE49-E8D9-D686-24AC-81993979E261}"/>
              </a:ext>
            </a:extLst>
          </p:cNvPr>
          <p:cNvGrpSpPr/>
          <p:nvPr/>
        </p:nvGrpSpPr>
        <p:grpSpPr>
          <a:xfrm>
            <a:off x="5985709" y="6730039"/>
            <a:ext cx="8132681" cy="3170099"/>
            <a:chOff x="5272171" y="6827976"/>
            <a:chExt cx="8132681" cy="3170099"/>
          </a:xfrm>
        </p:grpSpPr>
        <p:sp>
          <p:nvSpPr>
            <p:cNvPr id="10" name="Diagrama de flujo: proceso alternativo 9">
              <a:extLst>
                <a:ext uri="{FF2B5EF4-FFF2-40B4-BE49-F238E27FC236}">
                  <a16:creationId xmlns:a16="http://schemas.microsoft.com/office/drawing/2014/main" id="{0ECD2BC8-3BC6-B63F-9807-85553DECFF5D}"/>
                </a:ext>
              </a:extLst>
            </p:cNvPr>
            <p:cNvSpPr/>
            <p:nvPr/>
          </p:nvSpPr>
          <p:spPr>
            <a:xfrm>
              <a:off x="5272171" y="6827976"/>
              <a:ext cx="8132681" cy="3170099"/>
            </a:xfrm>
            <a:prstGeom prst="flowChartAlternateProcess">
              <a:avLst/>
            </a:prstGeom>
            <a:solidFill>
              <a:srgbClr val="012C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CuadroTexto 23">
              <a:extLst>
                <a:ext uri="{FF2B5EF4-FFF2-40B4-BE49-F238E27FC236}">
                  <a16:creationId xmlns:a16="http://schemas.microsoft.com/office/drawing/2014/main" id="{47DB18A0-59A3-B1AE-36A6-D0B061353DE5}"/>
                </a:ext>
              </a:extLst>
            </p:cNvPr>
            <p:cNvSpPr txBox="1"/>
            <p:nvPr/>
          </p:nvSpPr>
          <p:spPr>
            <a:xfrm>
              <a:off x="9546027" y="8092174"/>
              <a:ext cx="2539915" cy="830997"/>
            </a:xfrm>
            <a:prstGeom prst="rect">
              <a:avLst/>
            </a:prstGeom>
            <a:noFill/>
          </p:spPr>
          <p:txBody>
            <a:bodyPr wrap="square" rtlCol="0">
              <a:spAutoFit/>
            </a:bodyPr>
            <a:lstStyle/>
            <a:p>
              <a:pPr algn="ctr"/>
              <a:r>
                <a:rPr lang="es-CL" sz="2400" b="1" dirty="0">
                  <a:solidFill>
                    <a:schemeClr val="bg1"/>
                  </a:solidFill>
                  <a:latin typeface="Arial" panose="020B0604020202020204" pitchFamily="34" charset="0"/>
                  <a:cs typeface="Arial" panose="020B0604020202020204" pitchFamily="34" charset="0"/>
                </a:rPr>
                <a:t>Byron Daniel Muñoz</a:t>
              </a:r>
            </a:p>
          </p:txBody>
        </p:sp>
        <p:pic>
          <p:nvPicPr>
            <p:cNvPr id="1030" name="Picture 6">
              <a:extLst>
                <a:ext uri="{FF2B5EF4-FFF2-40B4-BE49-F238E27FC236}">
                  <a16:creationId xmlns:a16="http://schemas.microsoft.com/office/drawing/2014/main" id="{4FA8ADF9-F5A0-64B5-2BA1-A1369EACF6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7" t="2844" r="5122" b="2956"/>
            <a:stretch/>
          </p:blipFill>
          <p:spPr bwMode="auto">
            <a:xfrm>
              <a:off x="5272171" y="6827976"/>
              <a:ext cx="2954946" cy="31700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sp>
        <p:nvSpPr>
          <p:cNvPr id="30" name="CuadroTexto 29">
            <a:extLst>
              <a:ext uri="{FF2B5EF4-FFF2-40B4-BE49-F238E27FC236}">
                <a16:creationId xmlns:a16="http://schemas.microsoft.com/office/drawing/2014/main" id="{655011CB-E8AB-CA57-561D-6361FC39926C}"/>
              </a:ext>
            </a:extLst>
          </p:cNvPr>
          <p:cNvSpPr txBox="1"/>
          <p:nvPr/>
        </p:nvSpPr>
        <p:spPr>
          <a:xfrm>
            <a:off x="755650" y="1169055"/>
            <a:ext cx="3657599" cy="523220"/>
          </a:xfrm>
          <a:prstGeom prst="rect">
            <a:avLst/>
          </a:prstGeom>
          <a:noFill/>
        </p:spPr>
        <p:txBody>
          <a:bodyPr wrap="square" rtlCol="0">
            <a:spAutoFit/>
          </a:bodyPr>
          <a:lstStyle/>
          <a:p>
            <a:r>
              <a:rPr lang="es-CL" sz="2800" b="1" dirty="0">
                <a:latin typeface="Arial" panose="020B0604020202020204" pitchFamily="34" charset="0"/>
                <a:cs typeface="Arial" panose="020B0604020202020204" pitchFamily="34" charset="0"/>
              </a:rPr>
              <a:t>Proyecto “VetSys”</a:t>
            </a:r>
          </a:p>
        </p:txBody>
      </p:sp>
      <p:sp>
        <p:nvSpPr>
          <p:cNvPr id="2" name="Rectángulo 1">
            <a:extLst>
              <a:ext uri="{FF2B5EF4-FFF2-40B4-BE49-F238E27FC236}">
                <a16:creationId xmlns:a16="http://schemas.microsoft.com/office/drawing/2014/main" id="{4D779895-3A8B-B61C-ACE5-B3BC3A1BCB40}"/>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6" name="Conector recto 5">
            <a:extLst>
              <a:ext uri="{FF2B5EF4-FFF2-40B4-BE49-F238E27FC236}">
                <a16:creationId xmlns:a16="http://schemas.microsoft.com/office/drawing/2014/main" id="{A41C5A11-12EE-609F-E9B3-91D173000238}"/>
              </a:ext>
            </a:extLst>
          </p:cNvPr>
          <p:cNvCxnSpPr>
            <a:cxnSpLocks/>
          </p:cNvCxnSpPr>
          <p:nvPr/>
        </p:nvCxnSpPr>
        <p:spPr>
          <a:xfrm>
            <a:off x="5099050" y="828941"/>
            <a:ext cx="0" cy="1116000"/>
          </a:xfrm>
          <a:prstGeom prst="line">
            <a:avLst/>
          </a:prstGeom>
          <a:ln w="136525">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3382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anim calcmode="lin" valueType="num">
                                      <p:cBhvr>
                                        <p:cTn id="20" dur="500" fill="hold"/>
                                        <p:tgtEl>
                                          <p:spTgt spid="31"/>
                                        </p:tgtEl>
                                        <p:attrNameLst>
                                          <p:attrName>ppt_x</p:attrName>
                                        </p:attrNameLst>
                                      </p:cBhvr>
                                      <p:tavLst>
                                        <p:tav tm="0">
                                          <p:val>
                                            <p:strVal val="#ppt_x"/>
                                          </p:val>
                                        </p:tav>
                                        <p:tav tm="100000">
                                          <p:val>
                                            <p:strVal val="#ppt_x"/>
                                          </p:val>
                                        </p:tav>
                                      </p:tavLst>
                                    </p:anim>
                                    <p:anim calcmode="lin" valueType="num">
                                      <p:cBhvr>
                                        <p:cTn id="21" dur="500" fill="hold"/>
                                        <p:tgtEl>
                                          <p:spTgt spid="3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anim calcmode="lin" valueType="num">
                                      <p:cBhvr>
                                        <p:cTn id="26" dur="500" fill="hold"/>
                                        <p:tgtEl>
                                          <p:spTgt spid="32"/>
                                        </p:tgtEl>
                                        <p:attrNameLst>
                                          <p:attrName>ppt_x</p:attrName>
                                        </p:attrNameLst>
                                      </p:cBhvr>
                                      <p:tavLst>
                                        <p:tav tm="0">
                                          <p:val>
                                            <p:strVal val="#ppt_x"/>
                                          </p:val>
                                        </p:tav>
                                        <p:tav tm="100000">
                                          <p:val>
                                            <p:strVal val="#ppt_x"/>
                                          </p:val>
                                        </p:tav>
                                      </p:tavLst>
                                    </p:anim>
                                    <p:anim calcmode="lin" valueType="num">
                                      <p:cBhvr>
                                        <p:cTn id="27" dur="500" fill="hold"/>
                                        <p:tgtEl>
                                          <p:spTgt spid="32"/>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7F043-5004-5585-8BBF-B713DDDB8762}"/>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30AF62EC-095B-7105-5678-B11F7C7243ED}"/>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99627BD2-F9F8-996C-83DE-73F148916635}"/>
              </a:ext>
            </a:extLst>
          </p:cNvPr>
          <p:cNvSpPr txBox="1"/>
          <p:nvPr/>
        </p:nvSpPr>
        <p:spPr>
          <a:xfrm>
            <a:off x="5784850" y="2682875"/>
            <a:ext cx="931545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PREGUNTAS</a:t>
            </a:r>
          </a:p>
        </p:txBody>
      </p:sp>
      <p:sp>
        <p:nvSpPr>
          <p:cNvPr id="3" name="Rectángulo 2">
            <a:extLst>
              <a:ext uri="{FF2B5EF4-FFF2-40B4-BE49-F238E27FC236}">
                <a16:creationId xmlns:a16="http://schemas.microsoft.com/office/drawing/2014/main" id="{7C12692F-AC33-4BF3-E67F-0755005C8A3E}"/>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050" name="Picture 2" descr="La gente de vector plano duda de hacer preguntas ilustración plana | Vector  Premium">
            <a:extLst>
              <a:ext uri="{FF2B5EF4-FFF2-40B4-BE49-F238E27FC236}">
                <a16:creationId xmlns:a16="http://schemas.microsoft.com/office/drawing/2014/main" id="{D671069E-5328-21C5-8236-13BC73AAC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3650" y="3597275"/>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63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000"/>
                                        <p:tgtEl>
                                          <p:spTgt spid="2050"/>
                                        </p:tgtEl>
                                      </p:cBhvr>
                                    </p:animEffect>
                                    <p:anim calcmode="lin" valueType="num">
                                      <p:cBhvr>
                                        <p:cTn id="20" dur="1000" fill="hold"/>
                                        <p:tgtEl>
                                          <p:spTgt spid="2050"/>
                                        </p:tgtEl>
                                        <p:attrNameLst>
                                          <p:attrName>ppt_x</p:attrName>
                                        </p:attrNameLst>
                                      </p:cBhvr>
                                      <p:tavLst>
                                        <p:tav tm="0">
                                          <p:val>
                                            <p:strVal val="#ppt_x"/>
                                          </p:val>
                                        </p:tav>
                                        <p:tav tm="100000">
                                          <p:val>
                                            <p:strVal val="#ppt_x"/>
                                          </p:val>
                                        </p:tav>
                                      </p:tavLst>
                                    </p:anim>
                                    <p:anim calcmode="lin" valueType="num">
                                      <p:cBhvr>
                                        <p:cTn id="21"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13282-24A5-F278-3A07-018BECA5D893}"/>
              </a:ext>
            </a:extLst>
          </p:cNvPr>
          <p:cNvSpPr>
            <a:spLocks noGrp="1"/>
          </p:cNvSpPr>
          <p:nvPr>
            <p:ph type="title"/>
          </p:nvPr>
        </p:nvSpPr>
        <p:spPr>
          <a:xfrm>
            <a:off x="1365250" y="8291363"/>
            <a:ext cx="6048240" cy="1661993"/>
          </a:xfrm>
        </p:spPr>
        <p:txBody>
          <a:bodyPr/>
          <a:lstStyle/>
          <a:p>
            <a:r>
              <a:rPr lang="es-CL" dirty="0"/>
              <a:t>DESCRIPCIÓN DEL PROYECTO</a:t>
            </a:r>
          </a:p>
        </p:txBody>
      </p:sp>
      <p:sp>
        <p:nvSpPr>
          <p:cNvPr id="3" name="Marcador de texto 2">
            <a:extLst>
              <a:ext uri="{FF2B5EF4-FFF2-40B4-BE49-F238E27FC236}">
                <a16:creationId xmlns:a16="http://schemas.microsoft.com/office/drawing/2014/main" id="{89A61751-ECDC-958B-1FC0-AD6877DDDD53}"/>
              </a:ext>
            </a:extLst>
          </p:cNvPr>
          <p:cNvSpPr>
            <a:spLocks noGrp="1"/>
          </p:cNvSpPr>
          <p:nvPr>
            <p:ph type="body" sz="quarter" idx="10"/>
          </p:nvPr>
        </p:nvSpPr>
        <p:spPr>
          <a:xfrm>
            <a:off x="9518650" y="8626475"/>
            <a:ext cx="8519579" cy="553998"/>
          </a:xfrm>
        </p:spPr>
        <p:txBody>
          <a:bodyPr/>
          <a:lstStyle/>
          <a:p>
            <a:r>
              <a:rPr lang="es-CL" sz="3600" dirty="0"/>
              <a:t>Sistema de Gestión Veterinaria “VetSys”</a:t>
            </a:r>
          </a:p>
        </p:txBody>
      </p:sp>
    </p:spTree>
    <p:extLst>
      <p:ext uri="{BB962C8B-B14F-4D97-AF65-F5344CB8AC3E}">
        <p14:creationId xmlns:p14="http://schemas.microsoft.com/office/powerpoint/2010/main" val="330320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Marcador de texto 70">
            <a:extLst>
              <a:ext uri="{FF2B5EF4-FFF2-40B4-BE49-F238E27FC236}">
                <a16:creationId xmlns:a16="http://schemas.microsoft.com/office/drawing/2014/main" id="{B42DDC2F-EDC7-6C43-BCAA-C6060CFA45D8}"/>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36314B3F-E646-58D9-635D-5BA5D50D0D02}"/>
              </a:ext>
            </a:extLst>
          </p:cNvPr>
          <p:cNvSpPr txBox="1"/>
          <p:nvPr/>
        </p:nvSpPr>
        <p:spPr>
          <a:xfrm>
            <a:off x="8484871" y="1166260"/>
            <a:ext cx="643890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DESCRIPCIÓN DEL PROYECTO </a:t>
            </a:r>
          </a:p>
        </p:txBody>
      </p:sp>
      <p:sp>
        <p:nvSpPr>
          <p:cNvPr id="75" name="Flecha: a la derecha 74">
            <a:extLst>
              <a:ext uri="{FF2B5EF4-FFF2-40B4-BE49-F238E27FC236}">
                <a16:creationId xmlns:a16="http://schemas.microsoft.com/office/drawing/2014/main" id="{A6AFBC47-2E47-25E6-47AE-50AF41D34860}"/>
              </a:ext>
            </a:extLst>
          </p:cNvPr>
          <p:cNvSpPr>
            <a:spLocks/>
          </p:cNvSpPr>
          <p:nvPr/>
        </p:nvSpPr>
        <p:spPr>
          <a:xfrm>
            <a:off x="7690903" y="5654675"/>
            <a:ext cx="1416408" cy="2063168"/>
          </a:xfrm>
          <a:prstGeom prst="right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 name="Rectángulo 2">
            <a:extLst>
              <a:ext uri="{FF2B5EF4-FFF2-40B4-BE49-F238E27FC236}">
                <a16:creationId xmlns:a16="http://schemas.microsoft.com/office/drawing/2014/main" id="{579B0CC9-B70A-515C-0EC6-4F6570C9D3D5}"/>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16" name="Grupo 15">
            <a:extLst>
              <a:ext uri="{FF2B5EF4-FFF2-40B4-BE49-F238E27FC236}">
                <a16:creationId xmlns:a16="http://schemas.microsoft.com/office/drawing/2014/main" id="{6214A5B3-0D45-D93F-0298-66ECAD7C488B}"/>
              </a:ext>
            </a:extLst>
          </p:cNvPr>
          <p:cNvGrpSpPr/>
          <p:nvPr/>
        </p:nvGrpSpPr>
        <p:grpSpPr>
          <a:xfrm>
            <a:off x="7550406" y="-288601"/>
            <a:ext cx="1698751" cy="5486076"/>
            <a:chOff x="5147900" y="169105"/>
            <a:chExt cx="1638296" cy="5745918"/>
          </a:xfrm>
        </p:grpSpPr>
        <p:cxnSp>
          <p:nvCxnSpPr>
            <p:cNvPr id="17" name="Conector recto 16">
              <a:extLst>
                <a:ext uri="{FF2B5EF4-FFF2-40B4-BE49-F238E27FC236}">
                  <a16:creationId xmlns:a16="http://schemas.microsoft.com/office/drawing/2014/main" id="{99C7A905-478D-E3AD-3FFC-C0390AAD7E92}"/>
                </a:ext>
              </a:extLst>
            </p:cNvPr>
            <p:cNvCxnSpPr>
              <a:cxnSpLocks/>
            </p:cNvCxnSpPr>
            <p:nvPr/>
          </p:nvCxnSpPr>
          <p:spPr>
            <a:xfrm>
              <a:off x="5967047" y="169105"/>
              <a:ext cx="0" cy="3259893"/>
            </a:xfrm>
            <a:prstGeom prst="line">
              <a:avLst/>
            </a:prstGeom>
            <a:solidFill>
              <a:srgbClr val="222221">
                <a:lumMod val="25000"/>
                <a:lumOff val="75000"/>
              </a:srgbClr>
            </a:solidFill>
            <a:ln w="38100" cap="flat" cmpd="sng" algn="ctr">
              <a:solidFill>
                <a:srgbClr val="222221">
                  <a:lumMod val="50000"/>
                  <a:lumOff val="50000"/>
                </a:srgbClr>
              </a:solidFill>
              <a:prstDash val="solid"/>
            </a:ln>
            <a:effectLst>
              <a:outerShdw blurRad="40000" dist="20000" dir="5400000" rotWithShape="0">
                <a:srgbClr val="000000">
                  <a:alpha val="38000"/>
                </a:srgbClr>
              </a:outerShdw>
            </a:effectLst>
          </p:spPr>
        </p:cxnSp>
        <p:grpSp>
          <p:nvGrpSpPr>
            <p:cNvPr id="18" name="Grupo 17">
              <a:extLst>
                <a:ext uri="{FF2B5EF4-FFF2-40B4-BE49-F238E27FC236}">
                  <a16:creationId xmlns:a16="http://schemas.microsoft.com/office/drawing/2014/main" id="{6BAD3CCD-08A7-7198-0D5D-4ED55D5374F3}"/>
                </a:ext>
              </a:extLst>
            </p:cNvPr>
            <p:cNvGrpSpPr/>
            <p:nvPr/>
          </p:nvGrpSpPr>
          <p:grpSpPr>
            <a:xfrm rot="10800000">
              <a:off x="5147900" y="3429000"/>
              <a:ext cx="1638296" cy="2486023"/>
              <a:chOff x="5018946" y="2581278"/>
              <a:chExt cx="1638296" cy="2486023"/>
            </a:xfrm>
          </p:grpSpPr>
          <p:grpSp>
            <p:nvGrpSpPr>
              <p:cNvPr id="19" name="Gráfico 4" descr="Bombilla">
                <a:extLst>
                  <a:ext uri="{FF2B5EF4-FFF2-40B4-BE49-F238E27FC236}">
                    <a16:creationId xmlns:a16="http://schemas.microsoft.com/office/drawing/2014/main" id="{58442997-094B-B96A-F172-C296B04BBA61}"/>
                  </a:ext>
                </a:extLst>
              </p:cNvPr>
              <p:cNvGrpSpPr/>
              <p:nvPr/>
            </p:nvGrpSpPr>
            <p:grpSpPr>
              <a:xfrm>
                <a:off x="5514243" y="4619626"/>
                <a:ext cx="647700" cy="447675"/>
                <a:chOff x="5772150" y="4619625"/>
                <a:chExt cx="647700" cy="447675"/>
              </a:xfrm>
              <a:solidFill>
                <a:srgbClr val="505050"/>
              </a:solidFill>
            </p:grpSpPr>
            <p:sp>
              <p:nvSpPr>
                <p:cNvPr id="24" name="Forma libre: forma 23">
                  <a:extLst>
                    <a:ext uri="{FF2B5EF4-FFF2-40B4-BE49-F238E27FC236}">
                      <a16:creationId xmlns:a16="http://schemas.microsoft.com/office/drawing/2014/main" id="{3E746E3F-5741-D4C8-1EB2-4880BA358CCD}"/>
                    </a:ext>
                  </a:extLst>
                </p:cNvPr>
                <p:cNvSpPr/>
                <p:nvPr/>
              </p:nvSpPr>
              <p:spPr>
                <a:xfrm>
                  <a:off x="5772150" y="4619625"/>
                  <a:ext cx="647700" cy="76200"/>
                </a:xfrm>
                <a:custGeom>
                  <a:avLst/>
                  <a:gdLst>
                    <a:gd name="connsiteX0" fmla="*/ 609600 w 647700"/>
                    <a:gd name="connsiteY0" fmla="*/ 76200 h 76200"/>
                    <a:gd name="connsiteX1" fmla="*/ 38100 w 647700"/>
                    <a:gd name="connsiteY1" fmla="*/ 76200 h 76200"/>
                    <a:gd name="connsiteX2" fmla="*/ 0 w 647700"/>
                    <a:gd name="connsiteY2" fmla="*/ 38100 h 76200"/>
                    <a:gd name="connsiteX3" fmla="*/ 38100 w 647700"/>
                    <a:gd name="connsiteY3" fmla="*/ 0 h 76200"/>
                    <a:gd name="connsiteX4" fmla="*/ 609600 w 647700"/>
                    <a:gd name="connsiteY4" fmla="*/ 0 h 76200"/>
                    <a:gd name="connsiteX5" fmla="*/ 647700 w 647700"/>
                    <a:gd name="connsiteY5" fmla="*/ 38100 h 76200"/>
                    <a:gd name="connsiteX6" fmla="*/ 609600 w 647700"/>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700" h="76200">
                      <a:moveTo>
                        <a:pt x="609600" y="76200"/>
                      </a:moveTo>
                      <a:lnTo>
                        <a:pt x="38100" y="76200"/>
                      </a:lnTo>
                      <a:cubicBezTo>
                        <a:pt x="17059" y="76200"/>
                        <a:pt x="0" y="59141"/>
                        <a:pt x="0" y="38100"/>
                      </a:cubicBezTo>
                      <a:cubicBezTo>
                        <a:pt x="0" y="17059"/>
                        <a:pt x="17059" y="0"/>
                        <a:pt x="38100" y="0"/>
                      </a:cubicBezTo>
                      <a:lnTo>
                        <a:pt x="609600" y="0"/>
                      </a:lnTo>
                      <a:cubicBezTo>
                        <a:pt x="630641" y="0"/>
                        <a:pt x="647700" y="17059"/>
                        <a:pt x="647700" y="38100"/>
                      </a:cubicBezTo>
                      <a:cubicBezTo>
                        <a:pt x="647700" y="59141"/>
                        <a:pt x="630641" y="76200"/>
                        <a:pt x="609600" y="76200"/>
                      </a:cubicBezTo>
                      <a:close/>
                    </a:path>
                  </a:pathLst>
                </a:custGeom>
                <a:solidFill>
                  <a:srgbClr val="222221">
                    <a:lumMod val="50000"/>
                    <a:lumOff val="50000"/>
                  </a:srgbClr>
                </a:solid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dirty="0">
                    <a:ln>
                      <a:noFill/>
                    </a:ln>
                    <a:solidFill>
                      <a:prstClr val="black"/>
                    </a:solidFill>
                    <a:effectLst/>
                    <a:uLnTx/>
                    <a:uFillTx/>
                    <a:latin typeface="Aptos" panose="02110004020202020204"/>
                    <a:cs typeface="Arial"/>
                    <a:sym typeface="Arial"/>
                  </a:endParaRPr>
                </a:p>
              </p:txBody>
            </p:sp>
            <p:sp>
              <p:nvSpPr>
                <p:cNvPr id="25" name="Forma libre: forma 24">
                  <a:extLst>
                    <a:ext uri="{FF2B5EF4-FFF2-40B4-BE49-F238E27FC236}">
                      <a16:creationId xmlns:a16="http://schemas.microsoft.com/office/drawing/2014/main" id="{1A01FFC1-5D4F-B23D-B83B-F156F3B80897}"/>
                    </a:ext>
                  </a:extLst>
                </p:cNvPr>
                <p:cNvSpPr/>
                <p:nvPr/>
              </p:nvSpPr>
              <p:spPr>
                <a:xfrm>
                  <a:off x="5772150" y="4743450"/>
                  <a:ext cx="647700" cy="76200"/>
                </a:xfrm>
                <a:custGeom>
                  <a:avLst/>
                  <a:gdLst>
                    <a:gd name="connsiteX0" fmla="*/ 609600 w 647700"/>
                    <a:gd name="connsiteY0" fmla="*/ 76200 h 76200"/>
                    <a:gd name="connsiteX1" fmla="*/ 38100 w 647700"/>
                    <a:gd name="connsiteY1" fmla="*/ 76200 h 76200"/>
                    <a:gd name="connsiteX2" fmla="*/ 0 w 647700"/>
                    <a:gd name="connsiteY2" fmla="*/ 38100 h 76200"/>
                    <a:gd name="connsiteX3" fmla="*/ 38100 w 647700"/>
                    <a:gd name="connsiteY3" fmla="*/ 0 h 76200"/>
                    <a:gd name="connsiteX4" fmla="*/ 609600 w 647700"/>
                    <a:gd name="connsiteY4" fmla="*/ 0 h 76200"/>
                    <a:gd name="connsiteX5" fmla="*/ 647700 w 647700"/>
                    <a:gd name="connsiteY5" fmla="*/ 38100 h 76200"/>
                    <a:gd name="connsiteX6" fmla="*/ 609600 w 647700"/>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700" h="76200">
                      <a:moveTo>
                        <a:pt x="609600" y="76200"/>
                      </a:moveTo>
                      <a:lnTo>
                        <a:pt x="38100" y="76200"/>
                      </a:lnTo>
                      <a:cubicBezTo>
                        <a:pt x="17059" y="76200"/>
                        <a:pt x="0" y="59141"/>
                        <a:pt x="0" y="38100"/>
                      </a:cubicBezTo>
                      <a:cubicBezTo>
                        <a:pt x="0" y="17059"/>
                        <a:pt x="17059" y="0"/>
                        <a:pt x="38100" y="0"/>
                      </a:cubicBezTo>
                      <a:lnTo>
                        <a:pt x="609600" y="0"/>
                      </a:lnTo>
                      <a:cubicBezTo>
                        <a:pt x="630641" y="0"/>
                        <a:pt x="647700" y="17059"/>
                        <a:pt x="647700" y="38100"/>
                      </a:cubicBezTo>
                      <a:cubicBezTo>
                        <a:pt x="647700" y="59141"/>
                        <a:pt x="630641" y="76200"/>
                        <a:pt x="609600" y="76200"/>
                      </a:cubicBezTo>
                      <a:close/>
                    </a:path>
                  </a:pathLst>
                </a:custGeom>
                <a:solidFill>
                  <a:srgbClr val="222221">
                    <a:lumMod val="50000"/>
                    <a:lumOff val="50000"/>
                  </a:srgbClr>
                </a:solid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a:ln>
                      <a:noFill/>
                    </a:ln>
                    <a:solidFill>
                      <a:prstClr val="black"/>
                    </a:solidFill>
                    <a:effectLst/>
                    <a:uLnTx/>
                    <a:uFillTx/>
                    <a:latin typeface="Aptos" panose="02110004020202020204"/>
                    <a:cs typeface="Arial"/>
                    <a:sym typeface="Arial"/>
                  </a:endParaRPr>
                </a:p>
              </p:txBody>
            </p:sp>
            <p:sp>
              <p:nvSpPr>
                <p:cNvPr id="26" name="Forma libre: forma 25">
                  <a:extLst>
                    <a:ext uri="{FF2B5EF4-FFF2-40B4-BE49-F238E27FC236}">
                      <a16:creationId xmlns:a16="http://schemas.microsoft.com/office/drawing/2014/main" id="{4C092EE0-B004-391D-49C9-4E5B23142583}"/>
                    </a:ext>
                  </a:extLst>
                </p:cNvPr>
                <p:cNvSpPr/>
                <p:nvPr/>
              </p:nvSpPr>
              <p:spPr>
                <a:xfrm>
                  <a:off x="5772150" y="4867275"/>
                  <a:ext cx="647700" cy="76200"/>
                </a:xfrm>
                <a:custGeom>
                  <a:avLst/>
                  <a:gdLst>
                    <a:gd name="connsiteX0" fmla="*/ 609600 w 647700"/>
                    <a:gd name="connsiteY0" fmla="*/ 76200 h 76200"/>
                    <a:gd name="connsiteX1" fmla="*/ 38100 w 647700"/>
                    <a:gd name="connsiteY1" fmla="*/ 76200 h 76200"/>
                    <a:gd name="connsiteX2" fmla="*/ 0 w 647700"/>
                    <a:gd name="connsiteY2" fmla="*/ 38100 h 76200"/>
                    <a:gd name="connsiteX3" fmla="*/ 38100 w 647700"/>
                    <a:gd name="connsiteY3" fmla="*/ 0 h 76200"/>
                    <a:gd name="connsiteX4" fmla="*/ 609600 w 647700"/>
                    <a:gd name="connsiteY4" fmla="*/ 0 h 76200"/>
                    <a:gd name="connsiteX5" fmla="*/ 647700 w 647700"/>
                    <a:gd name="connsiteY5" fmla="*/ 38100 h 76200"/>
                    <a:gd name="connsiteX6" fmla="*/ 609600 w 647700"/>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700" h="76200">
                      <a:moveTo>
                        <a:pt x="609600" y="76200"/>
                      </a:moveTo>
                      <a:lnTo>
                        <a:pt x="38100" y="76200"/>
                      </a:lnTo>
                      <a:cubicBezTo>
                        <a:pt x="17059" y="76200"/>
                        <a:pt x="0" y="59141"/>
                        <a:pt x="0" y="38100"/>
                      </a:cubicBezTo>
                      <a:cubicBezTo>
                        <a:pt x="0" y="17059"/>
                        <a:pt x="17059" y="0"/>
                        <a:pt x="38100" y="0"/>
                      </a:cubicBezTo>
                      <a:lnTo>
                        <a:pt x="609600" y="0"/>
                      </a:lnTo>
                      <a:cubicBezTo>
                        <a:pt x="630641" y="0"/>
                        <a:pt x="647700" y="17059"/>
                        <a:pt x="647700" y="38100"/>
                      </a:cubicBezTo>
                      <a:cubicBezTo>
                        <a:pt x="647700" y="59141"/>
                        <a:pt x="630641" y="76200"/>
                        <a:pt x="609600" y="76200"/>
                      </a:cubicBezTo>
                      <a:close/>
                    </a:path>
                  </a:pathLst>
                </a:custGeom>
                <a:solidFill>
                  <a:srgbClr val="222221">
                    <a:lumMod val="50000"/>
                    <a:lumOff val="50000"/>
                  </a:srgbClr>
                </a:solid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a:ln>
                      <a:noFill/>
                    </a:ln>
                    <a:solidFill>
                      <a:prstClr val="black"/>
                    </a:solidFill>
                    <a:effectLst/>
                    <a:uLnTx/>
                    <a:uFillTx/>
                    <a:latin typeface="Aptos" panose="02110004020202020204"/>
                    <a:cs typeface="Arial"/>
                    <a:sym typeface="Arial"/>
                  </a:endParaRPr>
                </a:p>
              </p:txBody>
            </p:sp>
            <p:sp>
              <p:nvSpPr>
                <p:cNvPr id="27" name="Forma libre: forma 26">
                  <a:extLst>
                    <a:ext uri="{FF2B5EF4-FFF2-40B4-BE49-F238E27FC236}">
                      <a16:creationId xmlns:a16="http://schemas.microsoft.com/office/drawing/2014/main" id="{D1FBCEE3-55C2-0235-A5CB-5E0362DD4937}"/>
                    </a:ext>
                  </a:extLst>
                </p:cNvPr>
                <p:cNvSpPr/>
                <p:nvPr/>
              </p:nvSpPr>
              <p:spPr>
                <a:xfrm>
                  <a:off x="5962650" y="4991100"/>
                  <a:ext cx="266700" cy="76200"/>
                </a:xfrm>
                <a:custGeom>
                  <a:avLst/>
                  <a:gdLst>
                    <a:gd name="connsiteX0" fmla="*/ 228600 w 266700"/>
                    <a:gd name="connsiteY0" fmla="*/ 76200 h 76200"/>
                    <a:gd name="connsiteX1" fmla="*/ 38100 w 266700"/>
                    <a:gd name="connsiteY1" fmla="*/ 76200 h 76200"/>
                    <a:gd name="connsiteX2" fmla="*/ 0 w 266700"/>
                    <a:gd name="connsiteY2" fmla="*/ 38100 h 76200"/>
                    <a:gd name="connsiteX3" fmla="*/ 38100 w 266700"/>
                    <a:gd name="connsiteY3" fmla="*/ 0 h 76200"/>
                    <a:gd name="connsiteX4" fmla="*/ 228600 w 266700"/>
                    <a:gd name="connsiteY4" fmla="*/ 0 h 76200"/>
                    <a:gd name="connsiteX5" fmla="*/ 266700 w 266700"/>
                    <a:gd name="connsiteY5" fmla="*/ 38100 h 76200"/>
                    <a:gd name="connsiteX6" fmla="*/ 228600 w 266700"/>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76200">
                      <a:moveTo>
                        <a:pt x="228600" y="76200"/>
                      </a:moveTo>
                      <a:lnTo>
                        <a:pt x="38100" y="76200"/>
                      </a:lnTo>
                      <a:cubicBezTo>
                        <a:pt x="17059" y="76200"/>
                        <a:pt x="0" y="59141"/>
                        <a:pt x="0" y="38100"/>
                      </a:cubicBezTo>
                      <a:cubicBezTo>
                        <a:pt x="0" y="17059"/>
                        <a:pt x="17059" y="0"/>
                        <a:pt x="38100" y="0"/>
                      </a:cubicBezTo>
                      <a:lnTo>
                        <a:pt x="228600" y="0"/>
                      </a:lnTo>
                      <a:cubicBezTo>
                        <a:pt x="249641" y="0"/>
                        <a:pt x="266700" y="17059"/>
                        <a:pt x="266700" y="38100"/>
                      </a:cubicBezTo>
                      <a:cubicBezTo>
                        <a:pt x="266700" y="59141"/>
                        <a:pt x="249641" y="76200"/>
                        <a:pt x="228600" y="76200"/>
                      </a:cubicBezTo>
                      <a:close/>
                    </a:path>
                  </a:pathLst>
                </a:custGeom>
                <a:solidFill>
                  <a:srgbClr val="222221">
                    <a:lumMod val="50000"/>
                    <a:lumOff val="50000"/>
                  </a:srgbClr>
                </a:solid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a:ln>
                      <a:noFill/>
                    </a:ln>
                    <a:solidFill>
                      <a:prstClr val="black"/>
                    </a:solidFill>
                    <a:effectLst/>
                    <a:uLnTx/>
                    <a:uFillTx/>
                    <a:latin typeface="Aptos" panose="02110004020202020204"/>
                    <a:cs typeface="Arial"/>
                    <a:sym typeface="Arial"/>
                  </a:endParaRPr>
                </a:p>
              </p:txBody>
            </p:sp>
          </p:grpSp>
          <p:sp>
            <p:nvSpPr>
              <p:cNvPr id="20" name="Forma libre: forma 19">
                <a:extLst>
                  <a:ext uri="{FF2B5EF4-FFF2-40B4-BE49-F238E27FC236}">
                    <a16:creationId xmlns:a16="http://schemas.microsoft.com/office/drawing/2014/main" id="{F6D38D93-91AD-B336-9320-E977DC82C714}"/>
                  </a:ext>
                </a:extLst>
              </p:cNvPr>
              <p:cNvSpPr/>
              <p:nvPr/>
            </p:nvSpPr>
            <p:spPr>
              <a:xfrm>
                <a:off x="5018946" y="2581278"/>
                <a:ext cx="1638296" cy="1990722"/>
              </a:xfrm>
              <a:custGeom>
                <a:avLst/>
                <a:gdLst>
                  <a:gd name="connsiteX0" fmla="*/ 1638296 w 1638296"/>
                  <a:gd name="connsiteY0" fmla="*/ 819146 h 1990721"/>
                  <a:gd name="connsiteX1" fmla="*/ 799344 w 1638296"/>
                  <a:gd name="connsiteY1" fmla="*/ 234 h 1990721"/>
                  <a:gd name="connsiteX2" fmla="*/ 111 w 1638296"/>
                  <a:gd name="connsiteY2" fmla="*/ 832872 h 1990721"/>
                  <a:gd name="connsiteX3" fmla="*/ 253419 w 1638296"/>
                  <a:gd name="connsiteY3" fmla="*/ 1411468 h 1990721"/>
                  <a:gd name="connsiteX4" fmla="*/ 533396 w 1638296"/>
                  <a:gd name="connsiteY4" fmla="*/ 1974462 h 1990721"/>
                  <a:gd name="connsiteX5" fmla="*/ 533396 w 1638296"/>
                  <a:gd name="connsiteY5" fmla="*/ 1990721 h 1990721"/>
                  <a:gd name="connsiteX6" fmla="*/ 1104896 w 1638296"/>
                  <a:gd name="connsiteY6" fmla="*/ 1990721 h 1990721"/>
                  <a:gd name="connsiteX7" fmla="*/ 1104896 w 1638296"/>
                  <a:gd name="connsiteY7" fmla="*/ 1962975 h 1990721"/>
                  <a:gd name="connsiteX8" fmla="*/ 1381617 w 1638296"/>
                  <a:gd name="connsiteY8" fmla="*/ 1414554 h 1990721"/>
                  <a:gd name="connsiteX9" fmla="*/ 1638296 w 1638296"/>
                  <a:gd name="connsiteY9" fmla="*/ 819146 h 199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8296" h="1990721">
                    <a:moveTo>
                      <a:pt x="1638296" y="819146"/>
                    </a:moveTo>
                    <a:cubicBezTo>
                      <a:pt x="1638296" y="360155"/>
                      <a:pt x="1260792" y="-10662"/>
                      <a:pt x="799344" y="234"/>
                    </a:cubicBezTo>
                    <a:cubicBezTo>
                      <a:pt x="351974" y="10788"/>
                      <a:pt x="-7233" y="385435"/>
                      <a:pt x="111" y="832872"/>
                    </a:cubicBezTo>
                    <a:cubicBezTo>
                      <a:pt x="3845" y="1060367"/>
                      <a:pt x="100342" y="1265278"/>
                      <a:pt x="253419" y="1411468"/>
                    </a:cubicBezTo>
                    <a:cubicBezTo>
                      <a:pt x="435022" y="1584918"/>
                      <a:pt x="533396" y="1723326"/>
                      <a:pt x="533396" y="1974462"/>
                    </a:cubicBezTo>
                    <a:lnTo>
                      <a:pt x="533396" y="1990721"/>
                    </a:lnTo>
                    <a:lnTo>
                      <a:pt x="1104896" y="1990721"/>
                    </a:lnTo>
                    <a:lnTo>
                      <a:pt x="1104896" y="1962975"/>
                    </a:lnTo>
                    <a:cubicBezTo>
                      <a:pt x="1104896" y="1716763"/>
                      <a:pt x="1202642" y="1583642"/>
                      <a:pt x="1381617" y="1414554"/>
                    </a:cubicBezTo>
                    <a:cubicBezTo>
                      <a:pt x="1539665" y="1265249"/>
                      <a:pt x="1638296" y="1053737"/>
                      <a:pt x="1638296" y="819146"/>
                    </a:cubicBezTo>
                    <a:close/>
                  </a:path>
                </a:pathLst>
              </a:custGeom>
              <a:noFill/>
              <a:ln w="57150" cap="flat">
                <a:solidFill>
                  <a:srgbClr val="E2AC00"/>
                </a:solidFill>
                <a:prstDash val="solid"/>
                <a:miter/>
              </a:ln>
              <a:effectLst>
                <a:glow rad="63500">
                  <a:srgbClr val="FFC000">
                    <a:alpha val="40000"/>
                  </a:srgbClr>
                </a:glow>
              </a:effectLst>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a:ln>
                    <a:noFill/>
                  </a:ln>
                  <a:solidFill>
                    <a:prstClr val="black"/>
                  </a:solidFill>
                  <a:effectLst/>
                  <a:uLnTx/>
                  <a:uFillTx/>
                  <a:latin typeface="Aptos" panose="02110004020202020204"/>
                  <a:cs typeface="Arial"/>
                  <a:sym typeface="Arial"/>
                </a:endParaRPr>
              </a:p>
            </p:txBody>
          </p:sp>
          <p:sp>
            <p:nvSpPr>
              <p:cNvPr id="21" name="Forma libre: forma 20">
                <a:extLst>
                  <a:ext uri="{FF2B5EF4-FFF2-40B4-BE49-F238E27FC236}">
                    <a16:creationId xmlns:a16="http://schemas.microsoft.com/office/drawing/2014/main" id="{0868720B-6FE6-06B7-C123-CBB57A61AC0F}"/>
                  </a:ext>
                </a:extLst>
              </p:cNvPr>
              <p:cNvSpPr/>
              <p:nvPr/>
            </p:nvSpPr>
            <p:spPr>
              <a:xfrm>
                <a:off x="5277442" y="2722988"/>
                <a:ext cx="625877" cy="385419"/>
              </a:xfrm>
              <a:custGeom>
                <a:avLst/>
                <a:gdLst>
                  <a:gd name="connsiteX0" fmla="*/ 28555 w 625877"/>
                  <a:gd name="connsiteY0" fmla="*/ 385420 h 385419"/>
                  <a:gd name="connsiteX1" fmla="*/ 14277 w 625877"/>
                  <a:gd name="connsiteY1" fmla="*/ 381571 h 385419"/>
                  <a:gd name="connsiteX2" fmla="*/ 3847 w 625877"/>
                  <a:gd name="connsiteY2" fmla="*/ 342529 h 385419"/>
                  <a:gd name="connsiteX3" fmla="*/ 597303 w 625877"/>
                  <a:gd name="connsiteY3" fmla="*/ 0 h 385419"/>
                  <a:gd name="connsiteX4" fmla="*/ 625878 w 625877"/>
                  <a:gd name="connsiteY4" fmla="*/ 28575 h 385419"/>
                  <a:gd name="connsiteX5" fmla="*/ 597303 w 625877"/>
                  <a:gd name="connsiteY5" fmla="*/ 57150 h 385419"/>
                  <a:gd name="connsiteX6" fmla="*/ 53320 w 625877"/>
                  <a:gd name="connsiteY6" fmla="*/ 371151 h 385419"/>
                  <a:gd name="connsiteX7" fmla="*/ 28555 w 625877"/>
                  <a:gd name="connsiteY7" fmla="*/ 385420 h 38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877" h="385419">
                    <a:moveTo>
                      <a:pt x="28555" y="385420"/>
                    </a:moveTo>
                    <a:cubicBezTo>
                      <a:pt x="23698" y="385420"/>
                      <a:pt x="18783" y="384181"/>
                      <a:pt x="14277" y="381571"/>
                    </a:cubicBezTo>
                    <a:cubicBezTo>
                      <a:pt x="609" y="373666"/>
                      <a:pt x="-4058" y="356187"/>
                      <a:pt x="3847" y="342529"/>
                    </a:cubicBezTo>
                    <a:cubicBezTo>
                      <a:pt x="126082" y="131245"/>
                      <a:pt x="353472" y="0"/>
                      <a:pt x="597303" y="0"/>
                    </a:cubicBezTo>
                    <a:cubicBezTo>
                      <a:pt x="613086" y="0"/>
                      <a:pt x="625878" y="12792"/>
                      <a:pt x="625878" y="28575"/>
                    </a:cubicBezTo>
                    <a:cubicBezTo>
                      <a:pt x="625878" y="44358"/>
                      <a:pt x="613086" y="57150"/>
                      <a:pt x="597303" y="57150"/>
                    </a:cubicBezTo>
                    <a:cubicBezTo>
                      <a:pt x="373808" y="57150"/>
                      <a:pt x="165363" y="177470"/>
                      <a:pt x="53320" y="371151"/>
                    </a:cubicBezTo>
                    <a:cubicBezTo>
                      <a:pt x="48024" y="380305"/>
                      <a:pt x="38423" y="385420"/>
                      <a:pt x="28555" y="385420"/>
                    </a:cubicBezTo>
                    <a:close/>
                  </a:path>
                </a:pathLst>
              </a:custGeom>
              <a:solidFill>
                <a:srgbClr val="FFC000"/>
              </a:solidFill>
              <a:ln w="9525" cap="flat">
                <a:noFill/>
                <a:prstDash val="solid"/>
                <a:miter/>
              </a:ln>
              <a:effectLst>
                <a:glow rad="63500">
                  <a:srgbClr val="FFC000">
                    <a:alpha val="40000"/>
                  </a:srgbClr>
                </a:glow>
              </a:effectLst>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a:ln>
                    <a:noFill/>
                  </a:ln>
                  <a:solidFill>
                    <a:prstClr val="black"/>
                  </a:solidFill>
                  <a:effectLst/>
                  <a:uLnTx/>
                  <a:uFillTx/>
                  <a:latin typeface="Aptos" panose="02110004020202020204"/>
                  <a:cs typeface="Arial"/>
                  <a:sym typeface="Arial"/>
                </a:endParaRPr>
              </a:p>
            </p:txBody>
          </p:sp>
          <p:sp>
            <p:nvSpPr>
              <p:cNvPr id="22" name="Forma libre: forma 21">
                <a:extLst>
                  <a:ext uri="{FF2B5EF4-FFF2-40B4-BE49-F238E27FC236}">
                    <a16:creationId xmlns:a16="http://schemas.microsoft.com/office/drawing/2014/main" id="{9E23C9D7-59B6-BCA7-8ECE-A84E582A4246}"/>
                  </a:ext>
                </a:extLst>
              </p:cNvPr>
              <p:cNvSpPr/>
              <p:nvPr/>
            </p:nvSpPr>
            <p:spPr>
              <a:xfrm>
                <a:off x="5189611" y="3210694"/>
                <a:ext cx="79068" cy="226001"/>
              </a:xfrm>
              <a:custGeom>
                <a:avLst/>
                <a:gdLst>
                  <a:gd name="connsiteX0" fmla="*/ 28575 w 79068"/>
                  <a:gd name="connsiteY0" fmla="*/ 226001 h 226001"/>
                  <a:gd name="connsiteX1" fmla="*/ 0 w 79068"/>
                  <a:gd name="connsiteY1" fmla="*/ 197426 h 226001"/>
                  <a:gd name="connsiteX2" fmla="*/ 22870 w 79068"/>
                  <a:gd name="connsiteY2" fmla="*/ 21262 h 226001"/>
                  <a:gd name="connsiteX3" fmla="*/ 57817 w 79068"/>
                  <a:gd name="connsiteY3" fmla="*/ 973 h 226001"/>
                  <a:gd name="connsiteX4" fmla="*/ 78105 w 79068"/>
                  <a:gd name="connsiteY4" fmla="*/ 35921 h 226001"/>
                  <a:gd name="connsiteX5" fmla="*/ 57150 w 79068"/>
                  <a:gd name="connsiteY5" fmla="*/ 197426 h 226001"/>
                  <a:gd name="connsiteX6" fmla="*/ 28575 w 79068"/>
                  <a:gd name="connsiteY6" fmla="*/ 226001 h 22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68" h="226001">
                    <a:moveTo>
                      <a:pt x="28575" y="226001"/>
                    </a:moveTo>
                    <a:cubicBezTo>
                      <a:pt x="12792" y="226001"/>
                      <a:pt x="0" y="213209"/>
                      <a:pt x="0" y="197426"/>
                    </a:cubicBezTo>
                    <a:cubicBezTo>
                      <a:pt x="0" y="137714"/>
                      <a:pt x="7696" y="78440"/>
                      <a:pt x="22870" y="21262"/>
                    </a:cubicBezTo>
                    <a:cubicBezTo>
                      <a:pt x="26918" y="6002"/>
                      <a:pt x="42548" y="-3103"/>
                      <a:pt x="57817" y="973"/>
                    </a:cubicBezTo>
                    <a:cubicBezTo>
                      <a:pt x="73076" y="5021"/>
                      <a:pt x="82153" y="20661"/>
                      <a:pt x="78105" y="35921"/>
                    </a:cubicBezTo>
                    <a:cubicBezTo>
                      <a:pt x="64199" y="88317"/>
                      <a:pt x="57150" y="142667"/>
                      <a:pt x="57150" y="197426"/>
                    </a:cubicBezTo>
                    <a:cubicBezTo>
                      <a:pt x="57150" y="213200"/>
                      <a:pt x="44358" y="226001"/>
                      <a:pt x="28575" y="226001"/>
                    </a:cubicBezTo>
                    <a:close/>
                  </a:path>
                </a:pathLst>
              </a:custGeom>
              <a:solidFill>
                <a:srgbClr val="FFC000"/>
              </a:solidFill>
              <a:ln w="9525" cap="flat">
                <a:noFill/>
                <a:prstDash val="solid"/>
                <a:miter/>
              </a:ln>
              <a:effectLst>
                <a:glow rad="63500">
                  <a:srgbClr val="FFC000">
                    <a:alpha val="40000"/>
                  </a:srgbClr>
                </a:glow>
              </a:effectLst>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a:ln>
                    <a:noFill/>
                  </a:ln>
                  <a:solidFill>
                    <a:prstClr val="black"/>
                  </a:solidFill>
                  <a:effectLst/>
                  <a:uLnTx/>
                  <a:uFillTx/>
                  <a:latin typeface="Aptos" panose="02110004020202020204"/>
                  <a:cs typeface="Arial"/>
                  <a:sym typeface="Arial"/>
                </a:endParaRPr>
              </a:p>
            </p:txBody>
          </p:sp>
          <p:sp>
            <p:nvSpPr>
              <p:cNvPr id="23" name="Forma libre: forma 22">
                <a:extLst>
                  <a:ext uri="{FF2B5EF4-FFF2-40B4-BE49-F238E27FC236}">
                    <a16:creationId xmlns:a16="http://schemas.microsoft.com/office/drawing/2014/main" id="{3352EF45-92E6-B395-07DD-55E8139A0EFF}"/>
                  </a:ext>
                </a:extLst>
              </p:cNvPr>
              <p:cNvSpPr/>
              <p:nvPr/>
            </p:nvSpPr>
            <p:spPr>
              <a:xfrm>
                <a:off x="5571393" y="3952581"/>
                <a:ext cx="533400" cy="593922"/>
              </a:xfrm>
              <a:custGeom>
                <a:avLst/>
                <a:gdLst>
                  <a:gd name="connsiteX0" fmla="*/ 638175 w 800100"/>
                  <a:gd name="connsiteY0" fmla="*/ 0 h 973455"/>
                  <a:gd name="connsiteX1" fmla="*/ 476250 w 800100"/>
                  <a:gd name="connsiteY1" fmla="*/ 161925 h 973455"/>
                  <a:gd name="connsiteX2" fmla="*/ 476250 w 800100"/>
                  <a:gd name="connsiteY2" fmla="*/ 267605 h 973455"/>
                  <a:gd name="connsiteX3" fmla="*/ 323850 w 800100"/>
                  <a:gd name="connsiteY3" fmla="*/ 267605 h 973455"/>
                  <a:gd name="connsiteX4" fmla="*/ 323850 w 800100"/>
                  <a:gd name="connsiteY4" fmla="*/ 161925 h 973455"/>
                  <a:gd name="connsiteX5" fmla="*/ 161925 w 800100"/>
                  <a:gd name="connsiteY5" fmla="*/ 0 h 973455"/>
                  <a:gd name="connsiteX6" fmla="*/ 0 w 800100"/>
                  <a:gd name="connsiteY6" fmla="*/ 161925 h 973455"/>
                  <a:gd name="connsiteX7" fmla="*/ 161925 w 800100"/>
                  <a:gd name="connsiteY7" fmla="*/ 323850 h 973455"/>
                  <a:gd name="connsiteX8" fmla="*/ 266700 w 800100"/>
                  <a:gd name="connsiteY8" fmla="*/ 323850 h 973455"/>
                  <a:gd name="connsiteX9" fmla="*/ 266700 w 800100"/>
                  <a:gd name="connsiteY9" fmla="*/ 973455 h 973455"/>
                  <a:gd name="connsiteX10" fmla="*/ 323850 w 800100"/>
                  <a:gd name="connsiteY10" fmla="*/ 973455 h 973455"/>
                  <a:gd name="connsiteX11" fmla="*/ 323850 w 800100"/>
                  <a:gd name="connsiteY11" fmla="*/ 324755 h 973455"/>
                  <a:gd name="connsiteX12" fmla="*/ 476250 w 800100"/>
                  <a:gd name="connsiteY12" fmla="*/ 324755 h 973455"/>
                  <a:gd name="connsiteX13" fmla="*/ 476250 w 800100"/>
                  <a:gd name="connsiteY13" fmla="*/ 973455 h 973455"/>
                  <a:gd name="connsiteX14" fmla="*/ 533400 w 800100"/>
                  <a:gd name="connsiteY14" fmla="*/ 973455 h 973455"/>
                  <a:gd name="connsiteX15" fmla="*/ 533400 w 800100"/>
                  <a:gd name="connsiteY15" fmla="*/ 323850 h 973455"/>
                  <a:gd name="connsiteX16" fmla="*/ 638175 w 800100"/>
                  <a:gd name="connsiteY16" fmla="*/ 323850 h 973455"/>
                  <a:gd name="connsiteX17" fmla="*/ 800100 w 800100"/>
                  <a:gd name="connsiteY17" fmla="*/ 161925 h 973455"/>
                  <a:gd name="connsiteX18" fmla="*/ 638175 w 800100"/>
                  <a:gd name="connsiteY18" fmla="*/ 0 h 973455"/>
                  <a:gd name="connsiteX19" fmla="*/ 57150 w 800100"/>
                  <a:gd name="connsiteY19" fmla="*/ 161925 h 973455"/>
                  <a:gd name="connsiteX20" fmla="*/ 161925 w 800100"/>
                  <a:gd name="connsiteY20" fmla="*/ 57150 h 973455"/>
                  <a:gd name="connsiteX21" fmla="*/ 266700 w 800100"/>
                  <a:gd name="connsiteY21" fmla="*/ 161925 h 973455"/>
                  <a:gd name="connsiteX22" fmla="*/ 266700 w 800100"/>
                  <a:gd name="connsiteY22" fmla="*/ 266700 h 973455"/>
                  <a:gd name="connsiteX23" fmla="*/ 161925 w 800100"/>
                  <a:gd name="connsiteY23" fmla="*/ 266700 h 973455"/>
                  <a:gd name="connsiteX24" fmla="*/ 57150 w 800100"/>
                  <a:gd name="connsiteY24" fmla="*/ 161925 h 973455"/>
                  <a:gd name="connsiteX25" fmla="*/ 638175 w 800100"/>
                  <a:gd name="connsiteY25" fmla="*/ 266700 h 973455"/>
                  <a:gd name="connsiteX26" fmla="*/ 533400 w 800100"/>
                  <a:gd name="connsiteY26" fmla="*/ 266700 h 973455"/>
                  <a:gd name="connsiteX27" fmla="*/ 533400 w 800100"/>
                  <a:gd name="connsiteY27" fmla="*/ 161925 h 973455"/>
                  <a:gd name="connsiteX28" fmla="*/ 638175 w 800100"/>
                  <a:gd name="connsiteY28" fmla="*/ 57150 h 973455"/>
                  <a:gd name="connsiteX29" fmla="*/ 742950 w 800100"/>
                  <a:gd name="connsiteY29" fmla="*/ 161925 h 973455"/>
                  <a:gd name="connsiteX30" fmla="*/ 638175 w 800100"/>
                  <a:gd name="connsiteY30" fmla="*/ 266700 h 97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0100" h="973455">
                    <a:moveTo>
                      <a:pt x="638175" y="0"/>
                    </a:moveTo>
                    <a:cubicBezTo>
                      <a:pt x="548888" y="0"/>
                      <a:pt x="476250" y="72638"/>
                      <a:pt x="476250" y="161925"/>
                    </a:cubicBezTo>
                    <a:lnTo>
                      <a:pt x="476250" y="267605"/>
                    </a:lnTo>
                    <a:lnTo>
                      <a:pt x="323850" y="267605"/>
                    </a:lnTo>
                    <a:lnTo>
                      <a:pt x="323850" y="161925"/>
                    </a:lnTo>
                    <a:cubicBezTo>
                      <a:pt x="323850" y="72638"/>
                      <a:pt x="251212" y="0"/>
                      <a:pt x="161925" y="0"/>
                    </a:cubicBezTo>
                    <a:cubicBezTo>
                      <a:pt x="72638" y="0"/>
                      <a:pt x="0" y="72638"/>
                      <a:pt x="0" y="161925"/>
                    </a:cubicBezTo>
                    <a:cubicBezTo>
                      <a:pt x="0" y="251212"/>
                      <a:pt x="72638" y="323850"/>
                      <a:pt x="161925" y="323850"/>
                    </a:cubicBezTo>
                    <a:lnTo>
                      <a:pt x="266700" y="323850"/>
                    </a:lnTo>
                    <a:lnTo>
                      <a:pt x="266700" y="973455"/>
                    </a:lnTo>
                    <a:lnTo>
                      <a:pt x="323850" y="973455"/>
                    </a:lnTo>
                    <a:lnTo>
                      <a:pt x="323850" y="324755"/>
                    </a:lnTo>
                    <a:lnTo>
                      <a:pt x="476250" y="324755"/>
                    </a:lnTo>
                    <a:lnTo>
                      <a:pt x="476250" y="973455"/>
                    </a:lnTo>
                    <a:lnTo>
                      <a:pt x="533400" y="973455"/>
                    </a:lnTo>
                    <a:lnTo>
                      <a:pt x="533400" y="323850"/>
                    </a:lnTo>
                    <a:lnTo>
                      <a:pt x="638175" y="323850"/>
                    </a:lnTo>
                    <a:cubicBezTo>
                      <a:pt x="727462" y="323850"/>
                      <a:pt x="800100" y="251212"/>
                      <a:pt x="800100" y="161925"/>
                    </a:cubicBezTo>
                    <a:cubicBezTo>
                      <a:pt x="800100" y="72638"/>
                      <a:pt x="727462" y="0"/>
                      <a:pt x="638175" y="0"/>
                    </a:cubicBezTo>
                    <a:close/>
                    <a:moveTo>
                      <a:pt x="57150" y="161925"/>
                    </a:moveTo>
                    <a:cubicBezTo>
                      <a:pt x="57150" y="104156"/>
                      <a:pt x="104156" y="57150"/>
                      <a:pt x="161925" y="57150"/>
                    </a:cubicBezTo>
                    <a:cubicBezTo>
                      <a:pt x="219694" y="57150"/>
                      <a:pt x="266700" y="104156"/>
                      <a:pt x="266700" y="161925"/>
                    </a:cubicBezTo>
                    <a:lnTo>
                      <a:pt x="266700" y="266700"/>
                    </a:lnTo>
                    <a:lnTo>
                      <a:pt x="161925" y="266700"/>
                    </a:lnTo>
                    <a:cubicBezTo>
                      <a:pt x="104156" y="266700"/>
                      <a:pt x="57150" y="219694"/>
                      <a:pt x="57150" y="161925"/>
                    </a:cubicBezTo>
                    <a:close/>
                    <a:moveTo>
                      <a:pt x="638175" y="266700"/>
                    </a:moveTo>
                    <a:lnTo>
                      <a:pt x="533400" y="266700"/>
                    </a:lnTo>
                    <a:lnTo>
                      <a:pt x="533400" y="161925"/>
                    </a:lnTo>
                    <a:cubicBezTo>
                      <a:pt x="533400" y="104156"/>
                      <a:pt x="580406" y="57150"/>
                      <a:pt x="638175" y="57150"/>
                    </a:cubicBezTo>
                    <a:cubicBezTo>
                      <a:pt x="695944" y="57150"/>
                      <a:pt x="742950" y="104156"/>
                      <a:pt x="742950" y="161925"/>
                    </a:cubicBezTo>
                    <a:cubicBezTo>
                      <a:pt x="742950" y="219694"/>
                      <a:pt x="695944" y="266700"/>
                      <a:pt x="638175" y="266700"/>
                    </a:cubicBezTo>
                    <a:close/>
                  </a:path>
                </a:pathLst>
              </a:custGeom>
              <a:solidFill>
                <a:srgbClr val="FFC000"/>
              </a:solidFill>
              <a:ln w="9525" cap="flat">
                <a:noFill/>
                <a:prstDash val="solid"/>
                <a:miter/>
              </a:ln>
              <a:effectLst>
                <a:glow rad="63500">
                  <a:srgbClr val="FFC000">
                    <a:alpha val="40000"/>
                  </a:srgbClr>
                </a:glow>
              </a:effectLst>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s-CL" sz="1350" b="0" i="0" u="none" strike="noStrike" kern="0" cap="none" spc="0" normalizeH="0" baseline="0" noProof="0" dirty="0">
                  <a:ln>
                    <a:noFill/>
                  </a:ln>
                  <a:solidFill>
                    <a:prstClr val="black"/>
                  </a:solidFill>
                  <a:effectLst/>
                  <a:uLnTx/>
                  <a:uFillTx/>
                  <a:latin typeface="Aptos" panose="02110004020202020204"/>
                  <a:cs typeface="Arial"/>
                  <a:sym typeface="Arial"/>
                </a:endParaRPr>
              </a:p>
            </p:txBody>
          </p:sp>
        </p:grpSp>
      </p:grpSp>
      <p:pic>
        <p:nvPicPr>
          <p:cNvPr id="33" name="Imagen 32" descr="Logotipo&#10;&#10;Descripción generada automáticamente con confianza media">
            <a:extLst>
              <a:ext uri="{FF2B5EF4-FFF2-40B4-BE49-F238E27FC236}">
                <a16:creationId xmlns:a16="http://schemas.microsoft.com/office/drawing/2014/main" id="{CC1F611B-7A04-E6BE-CDF6-DE816CF89D5F}"/>
              </a:ext>
            </a:extLst>
          </p:cNvPr>
          <p:cNvPicPr>
            <a:picLocks noChangeAspect="1"/>
          </p:cNvPicPr>
          <p:nvPr/>
        </p:nvPicPr>
        <p:blipFill>
          <a:blip r:embed="rId2"/>
          <a:stretch>
            <a:fillRect/>
          </a:stretch>
        </p:blipFill>
        <p:spPr>
          <a:xfrm>
            <a:off x="16142359" y="4004078"/>
            <a:ext cx="3224504" cy="2451557"/>
          </a:xfrm>
          <a:prstGeom prst="rect">
            <a:avLst/>
          </a:prstGeom>
        </p:spPr>
      </p:pic>
      <p:grpSp>
        <p:nvGrpSpPr>
          <p:cNvPr id="34" name="Grupo 33">
            <a:extLst>
              <a:ext uri="{FF2B5EF4-FFF2-40B4-BE49-F238E27FC236}">
                <a16:creationId xmlns:a16="http://schemas.microsoft.com/office/drawing/2014/main" id="{7DAD9A79-7D43-1EAB-8126-B7D502B752D2}"/>
              </a:ext>
            </a:extLst>
          </p:cNvPr>
          <p:cNvGrpSpPr/>
          <p:nvPr/>
        </p:nvGrpSpPr>
        <p:grpSpPr>
          <a:xfrm>
            <a:off x="16053985" y="4811989"/>
            <a:ext cx="3401252" cy="6044640"/>
            <a:chOff x="3665812" y="1027757"/>
            <a:chExt cx="2175691" cy="3850076"/>
          </a:xfrm>
        </p:grpSpPr>
        <p:sp>
          <p:nvSpPr>
            <p:cNvPr id="35" name="Círculo: vacío 34">
              <a:extLst>
                <a:ext uri="{FF2B5EF4-FFF2-40B4-BE49-F238E27FC236}">
                  <a16:creationId xmlns:a16="http://schemas.microsoft.com/office/drawing/2014/main" id="{DF97FF2B-1888-659E-5576-71EC13D2EEC4}"/>
                </a:ext>
              </a:extLst>
            </p:cNvPr>
            <p:cNvSpPr/>
            <p:nvPr/>
          </p:nvSpPr>
          <p:spPr>
            <a:xfrm>
              <a:off x="3702458" y="2774712"/>
              <a:ext cx="2102400" cy="2103121"/>
            </a:xfrm>
            <a:prstGeom prst="donut">
              <a:avLst/>
            </a:prstGeom>
            <a:solidFill>
              <a:srgbClr val="FEB620"/>
            </a:solidFill>
            <a:ln w="25400" cap="flat" cmpd="sng" algn="ctr">
              <a:noFill/>
              <a:prstDash val="solid"/>
            </a:ln>
            <a:effectLst/>
            <a:scene3d>
              <a:camera prst="perspectiveRelaxedModerately">
                <a:rot lat="17690630" lon="0" rev="0"/>
              </a:camera>
              <a:lightRig rig="threePt" dir="t"/>
            </a:scene3d>
            <a:sp3d extrusionH="190500"/>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400" b="0" i="0" u="none" strike="noStrike" kern="0" cap="none" spc="0" normalizeH="0" baseline="0" noProof="0" dirty="0">
                <a:ln>
                  <a:noFill/>
                </a:ln>
                <a:solidFill>
                  <a:srgbClr val="A2054B"/>
                </a:solidFill>
                <a:effectLst/>
                <a:uLnTx/>
                <a:uFillTx/>
                <a:latin typeface="Arial"/>
                <a:ea typeface="+mn-ea"/>
                <a:cs typeface="+mn-cs"/>
                <a:sym typeface="Arial"/>
              </a:endParaRPr>
            </a:p>
          </p:txBody>
        </p:sp>
        <p:sp>
          <p:nvSpPr>
            <p:cNvPr id="36" name="Forma libre: forma 35">
              <a:extLst>
                <a:ext uri="{FF2B5EF4-FFF2-40B4-BE49-F238E27FC236}">
                  <a16:creationId xmlns:a16="http://schemas.microsoft.com/office/drawing/2014/main" id="{154571F0-2850-1222-793B-AAD7DB99F8D1}"/>
                </a:ext>
              </a:extLst>
            </p:cNvPr>
            <p:cNvSpPr/>
            <p:nvPr/>
          </p:nvSpPr>
          <p:spPr>
            <a:xfrm flipV="1">
              <a:off x="3665812" y="1027757"/>
              <a:ext cx="2175691" cy="3057240"/>
            </a:xfrm>
            <a:custGeom>
              <a:avLst/>
              <a:gdLst>
                <a:gd name="connsiteX0" fmla="*/ 0 w 2070000"/>
                <a:gd name="connsiteY0" fmla="*/ 2198078 h 2198078"/>
                <a:gd name="connsiteX1" fmla="*/ 2070000 w 2070000"/>
                <a:gd name="connsiteY1" fmla="*/ 2198078 h 2198078"/>
                <a:gd name="connsiteX2" fmla="*/ 1575000 w 2070000"/>
                <a:gd name="connsiteY2" fmla="*/ 218078 h 2198078"/>
                <a:gd name="connsiteX3" fmla="*/ 1571283 w 2070000"/>
                <a:gd name="connsiteY3" fmla="*/ 218078 h 2198078"/>
                <a:gd name="connsiteX4" fmla="*/ 1571584 w 2070000"/>
                <a:gd name="connsiteY4" fmla="*/ 216877 h 2198078"/>
                <a:gd name="connsiteX5" fmla="*/ 1032322 w 2070000"/>
                <a:gd name="connsiteY5" fmla="*/ 0 h 2198078"/>
                <a:gd name="connsiteX6" fmla="*/ 493060 w 2070000"/>
                <a:gd name="connsiteY6" fmla="*/ 216877 h 2198078"/>
                <a:gd name="connsiteX7" fmla="*/ 494182 w 2070000"/>
                <a:gd name="connsiteY7" fmla="*/ 221352 h 21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0000" h="2198078">
                  <a:moveTo>
                    <a:pt x="0" y="2198078"/>
                  </a:moveTo>
                  <a:lnTo>
                    <a:pt x="2070000" y="2198078"/>
                  </a:lnTo>
                  <a:lnTo>
                    <a:pt x="1575000" y="218078"/>
                  </a:lnTo>
                  <a:lnTo>
                    <a:pt x="1571283" y="218078"/>
                  </a:lnTo>
                  <a:lnTo>
                    <a:pt x="1571584" y="216877"/>
                  </a:lnTo>
                  <a:cubicBezTo>
                    <a:pt x="1571584" y="97099"/>
                    <a:pt x="1330148" y="0"/>
                    <a:pt x="1032322" y="0"/>
                  </a:cubicBezTo>
                  <a:cubicBezTo>
                    <a:pt x="734496" y="0"/>
                    <a:pt x="493060" y="97099"/>
                    <a:pt x="493060" y="216877"/>
                  </a:cubicBezTo>
                  <a:lnTo>
                    <a:pt x="494182" y="221352"/>
                  </a:lnTo>
                  <a:close/>
                </a:path>
              </a:pathLst>
            </a:custGeom>
            <a:gradFill>
              <a:gsLst>
                <a:gs pos="89000">
                  <a:sysClr val="window" lastClr="FFFFFF">
                    <a:alpha val="0"/>
                  </a:sysClr>
                </a:gs>
                <a:gs pos="25000">
                  <a:sysClr val="window" lastClr="FFFFFF">
                    <a:alpha val="57000"/>
                  </a:sysClr>
                </a:gs>
              </a:gsLst>
              <a:lin ang="5400000" scaled="1"/>
            </a:gradFill>
            <a:ln w="19050" cap="flat" cmpd="sng" algn="ctr">
              <a:noFill/>
              <a:prstDash val="solid"/>
              <a:miter lim="800000"/>
            </a:ln>
            <a:effectLst>
              <a:outerShdw blurRad="50800" dist="38100" dir="5400000" algn="t" rotWithShape="0">
                <a:prstClr val="black">
                  <a:alpha val="4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dirty="0">
                <a:ln>
                  <a:noFill/>
                </a:ln>
                <a:solidFill>
                  <a:prstClr val="white"/>
                </a:solidFill>
                <a:effectLst/>
                <a:uLnTx/>
                <a:uFillTx/>
                <a:latin typeface="Aptos" panose="02110004020202020204"/>
                <a:cs typeface="Arial"/>
                <a:sym typeface="Arial"/>
              </a:endParaRPr>
            </a:p>
          </p:txBody>
        </p:sp>
      </p:grpSp>
      <p:grpSp>
        <p:nvGrpSpPr>
          <p:cNvPr id="59" name="Grupo 58">
            <a:extLst>
              <a:ext uri="{FF2B5EF4-FFF2-40B4-BE49-F238E27FC236}">
                <a16:creationId xmlns:a16="http://schemas.microsoft.com/office/drawing/2014/main" id="{9F634BBC-9064-E6D7-4525-9B13669A86E0}"/>
              </a:ext>
            </a:extLst>
          </p:cNvPr>
          <p:cNvGrpSpPr/>
          <p:nvPr/>
        </p:nvGrpSpPr>
        <p:grpSpPr>
          <a:xfrm>
            <a:off x="1359700" y="2403420"/>
            <a:ext cx="5562600" cy="7660262"/>
            <a:chOff x="1359700" y="2403420"/>
            <a:chExt cx="5562600" cy="7660262"/>
          </a:xfrm>
        </p:grpSpPr>
        <p:sp>
          <p:nvSpPr>
            <p:cNvPr id="38" name="Rectángulo 37">
              <a:extLst>
                <a:ext uri="{FF2B5EF4-FFF2-40B4-BE49-F238E27FC236}">
                  <a16:creationId xmlns:a16="http://schemas.microsoft.com/office/drawing/2014/main" id="{32C3C340-15E3-9EB2-1CDC-46BB656FA6EF}"/>
                </a:ext>
              </a:extLst>
            </p:cNvPr>
            <p:cNvSpPr/>
            <p:nvPr/>
          </p:nvSpPr>
          <p:spPr>
            <a:xfrm>
              <a:off x="1359700" y="2403420"/>
              <a:ext cx="5562600" cy="7660262"/>
            </a:xfrm>
            <a:prstGeom prst="rect">
              <a:avLst/>
            </a:prstGeom>
            <a:solidFill>
              <a:schemeClr val="tx1"/>
            </a:solidFill>
            <a:ln w="25400" cap="flat" cmpd="sng" algn="ctr">
              <a:noFill/>
              <a:prstDash val="solid"/>
            </a:ln>
            <a:effectLst>
              <a:outerShdw blurRad="50800" dist="38100" algn="l" rotWithShape="0">
                <a:prstClr val="black">
                  <a:alpha val="40000"/>
                </a:prstClr>
              </a:outerShdw>
            </a:effectLst>
          </p:spPr>
          <p:txBody>
            <a:bodyPr rtlCol="0" anchor="ctr"/>
            <a:lstStyle/>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 Clínica Veterinaria Alonkura, ubicada en La Cisterna, Región Metropolitana. En 2008, se formalizó un convenio con el municipio para crear un policlínico comunal, con vigencia hasta 2025. El aumento de la demanda de servicios a sobrecargado la clínica.</a:t>
              </a: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El sistema actual de gestión de fichas es manual y se guardan en archivadores. Esto provoca retrasos y errores en la identificación y recuperación de fichas. Se necesita un sistema informático para automatizar procesos y mejorar la atención sin afectar la calidad del servicio.</a:t>
              </a: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s-E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0" name="Imagen 39">
              <a:extLst>
                <a:ext uri="{FF2B5EF4-FFF2-40B4-BE49-F238E27FC236}">
                  <a16:creationId xmlns:a16="http://schemas.microsoft.com/office/drawing/2014/main" id="{84155B5A-21FA-A1E2-8C35-1EB8B5A27E4D}"/>
                </a:ext>
              </a:extLst>
            </p:cNvPr>
            <p:cNvPicPr>
              <a:picLocks noChangeAspect="1"/>
            </p:cNvPicPr>
            <p:nvPr/>
          </p:nvPicPr>
          <p:blipFill>
            <a:blip r:embed="rId3"/>
            <a:stretch>
              <a:fillRect/>
            </a:stretch>
          </p:blipFill>
          <p:spPr>
            <a:xfrm>
              <a:off x="1824633" y="2433610"/>
              <a:ext cx="2391744" cy="2391744"/>
            </a:xfrm>
            <a:prstGeom prst="rect">
              <a:avLst/>
            </a:prstGeom>
          </p:spPr>
        </p:pic>
        <p:pic>
          <p:nvPicPr>
            <p:cNvPr id="46" name="Imagen 45">
              <a:extLst>
                <a:ext uri="{FF2B5EF4-FFF2-40B4-BE49-F238E27FC236}">
                  <a16:creationId xmlns:a16="http://schemas.microsoft.com/office/drawing/2014/main" id="{AE457931-838E-5306-59C6-1A73C07551C6}"/>
                </a:ext>
              </a:extLst>
            </p:cNvPr>
            <p:cNvPicPr>
              <a:picLocks noChangeAspect="1"/>
            </p:cNvPicPr>
            <p:nvPr/>
          </p:nvPicPr>
          <p:blipFill>
            <a:blip r:embed="rId4"/>
            <a:stretch>
              <a:fillRect/>
            </a:stretch>
          </p:blipFill>
          <p:spPr>
            <a:xfrm>
              <a:off x="4259465" y="2686854"/>
              <a:ext cx="2423934" cy="2133145"/>
            </a:xfrm>
            <a:prstGeom prst="rect">
              <a:avLst/>
            </a:prstGeom>
          </p:spPr>
        </p:pic>
      </p:grpSp>
      <p:grpSp>
        <p:nvGrpSpPr>
          <p:cNvPr id="60" name="Grupo 59">
            <a:extLst>
              <a:ext uri="{FF2B5EF4-FFF2-40B4-BE49-F238E27FC236}">
                <a16:creationId xmlns:a16="http://schemas.microsoft.com/office/drawing/2014/main" id="{2BEE5FF6-D908-C841-1E0B-9F3C8C23E5E6}"/>
              </a:ext>
            </a:extLst>
          </p:cNvPr>
          <p:cNvGrpSpPr/>
          <p:nvPr/>
        </p:nvGrpSpPr>
        <p:grpSpPr>
          <a:xfrm>
            <a:off x="9674485" y="2401197"/>
            <a:ext cx="5562600" cy="7664707"/>
            <a:chOff x="9674485" y="2401197"/>
            <a:chExt cx="5562600" cy="7664707"/>
          </a:xfrm>
        </p:grpSpPr>
        <p:sp>
          <p:nvSpPr>
            <p:cNvPr id="37" name="Rectángulo 36">
              <a:extLst>
                <a:ext uri="{FF2B5EF4-FFF2-40B4-BE49-F238E27FC236}">
                  <a16:creationId xmlns:a16="http://schemas.microsoft.com/office/drawing/2014/main" id="{CDC5C45B-F45A-35FE-549B-E083C5ED64EB}"/>
                </a:ext>
              </a:extLst>
            </p:cNvPr>
            <p:cNvSpPr/>
            <p:nvPr/>
          </p:nvSpPr>
          <p:spPr>
            <a:xfrm>
              <a:off x="9674485" y="2401197"/>
              <a:ext cx="5562600" cy="7664707"/>
            </a:xfrm>
            <a:prstGeom prst="rect">
              <a:avLst/>
            </a:prstGeom>
            <a:solidFill>
              <a:srgbClr val="FEB620"/>
            </a:solidFill>
            <a:ln w="25400" cap="flat" cmpd="sng" algn="ctr">
              <a:noFill/>
              <a:prstDash val="solid"/>
            </a:ln>
            <a:effectLst>
              <a:outerShdw blurRad="50800" dist="38100" algn="l" rotWithShape="0">
                <a:prstClr val="black">
                  <a:alpha val="40000"/>
                </a:prstClr>
              </a:outerShdw>
            </a:effectLst>
          </p:spPr>
          <p:txBody>
            <a:bodyPr rtlCol="0" anchor="ctr"/>
            <a:lstStyle/>
            <a:p>
              <a:pPr algn="just"/>
              <a:endParaRPr lang="es-E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endParaRPr lang="es-E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endParaRPr lang="es-E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endParaRPr lang="es-E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endParaRPr lang="es-E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endParaRPr lang="es-E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endParaRPr lang="es-E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endParaRPr lang="es-E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endParaRPr lang="es-E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es-E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 por esto por lo que, como especialistas, hemos propuesto VETSYS, una plataforma web que permitirá la digitalización y automatización de procesos clave.</a:t>
              </a:r>
            </a:p>
            <a:p>
              <a:pPr algn="just"/>
              <a:endParaRPr lang="es-ES" sz="2000" b="1" dirty="0">
                <a:solidFill>
                  <a:schemeClr val="tx1"/>
                </a:solidFill>
                <a:latin typeface="Arial" panose="020B0604020202020204" pitchFamily="34" charset="0"/>
                <a:cs typeface="Arial" panose="020B0604020202020204" pitchFamily="34" charset="0"/>
              </a:endParaRPr>
            </a:p>
            <a:p>
              <a:pPr algn="just"/>
              <a:r>
                <a:rPr lang="es-ES" sz="2000" b="1" dirty="0">
                  <a:solidFill>
                    <a:schemeClr val="tx1"/>
                  </a:solidFill>
                  <a:latin typeface="Arial" panose="020B0604020202020204" pitchFamily="34" charset="0"/>
                  <a:cs typeface="Arial" panose="020B0604020202020204" pitchFamily="34" charset="0"/>
                </a:rPr>
                <a:t>Incluyendo:</a:t>
              </a:r>
            </a:p>
            <a:p>
              <a:pPr algn="just"/>
              <a:endParaRPr lang="es-ES" sz="2000" b="1" dirty="0">
                <a:solidFill>
                  <a:schemeClr val="tx1"/>
                </a:solidFill>
                <a:latin typeface="Arial" panose="020B0604020202020204" pitchFamily="34" charset="0"/>
                <a:cs typeface="Arial" panose="020B0604020202020204" pitchFamily="34" charset="0"/>
              </a:endParaRPr>
            </a:p>
            <a:p>
              <a:pPr marL="800100" lvl="1" indent="-342900" algn="just">
                <a:buFont typeface="Wingdings" panose="05000000000000000000" pitchFamily="2" charset="2"/>
                <a:buChar char="ü"/>
              </a:pPr>
              <a:r>
                <a:rPr lang="es-ES" sz="2000" b="1" dirty="0">
                  <a:solidFill>
                    <a:schemeClr val="tx1"/>
                  </a:solidFill>
                  <a:latin typeface="Arial" panose="020B0604020202020204" pitchFamily="34" charset="0"/>
                  <a:cs typeface="Arial" panose="020B0604020202020204" pitchFamily="34" charset="0"/>
                </a:rPr>
                <a:t>Gestión de Fichas Médicas</a:t>
              </a:r>
            </a:p>
            <a:p>
              <a:pPr marL="800100" lvl="1" indent="-342900" algn="just">
                <a:buFont typeface="Wingdings" panose="05000000000000000000" pitchFamily="2" charset="2"/>
                <a:buChar char="ü"/>
              </a:pPr>
              <a:endParaRPr lang="es-ES" sz="2000" b="1" dirty="0">
                <a:solidFill>
                  <a:schemeClr val="tx1"/>
                </a:solidFill>
                <a:latin typeface="Arial" panose="020B0604020202020204" pitchFamily="34" charset="0"/>
                <a:cs typeface="Arial" panose="020B0604020202020204" pitchFamily="34" charset="0"/>
              </a:endParaRPr>
            </a:p>
            <a:p>
              <a:pPr marL="800100" lvl="1" indent="-342900" algn="just">
                <a:buFont typeface="Wingdings" panose="05000000000000000000" pitchFamily="2" charset="2"/>
                <a:buChar char="ü"/>
              </a:pPr>
              <a:r>
                <a:rPr lang="es-ES" sz="2000" b="1" dirty="0">
                  <a:solidFill>
                    <a:schemeClr val="tx1"/>
                  </a:solidFill>
                  <a:latin typeface="Arial" panose="020B0604020202020204" pitchFamily="34" charset="0"/>
                  <a:cs typeface="Arial" panose="020B0604020202020204" pitchFamily="34" charset="0"/>
                </a:rPr>
                <a:t>Gestión de citas médicas</a:t>
              </a:r>
            </a:p>
            <a:p>
              <a:pPr marL="800100" lvl="1" indent="-342900" algn="just">
                <a:buFont typeface="Wingdings" panose="05000000000000000000" pitchFamily="2" charset="2"/>
                <a:buChar char="ü"/>
              </a:pPr>
              <a:endParaRPr lang="es-ES" sz="2000" b="1" dirty="0">
                <a:solidFill>
                  <a:schemeClr val="tx1"/>
                </a:solidFill>
                <a:latin typeface="Arial" panose="020B0604020202020204" pitchFamily="34" charset="0"/>
                <a:cs typeface="Arial" panose="020B0604020202020204" pitchFamily="34" charset="0"/>
              </a:endParaRPr>
            </a:p>
            <a:p>
              <a:pPr marL="800100" lvl="1" indent="-342900" algn="just">
                <a:buFont typeface="Wingdings" panose="05000000000000000000" pitchFamily="2" charset="2"/>
                <a:buChar char="ü"/>
              </a:pPr>
              <a:r>
                <a:rPr lang="es-ES" sz="2000" b="1" dirty="0">
                  <a:solidFill>
                    <a:schemeClr val="tx1"/>
                  </a:solidFill>
                  <a:latin typeface="Arial" panose="020B0604020202020204" pitchFamily="34" charset="0"/>
                  <a:cs typeface="Arial" panose="020B0604020202020204" pitchFamily="34" charset="0"/>
                </a:rPr>
                <a:t>Interfaz intuitiva</a:t>
              </a:r>
            </a:p>
            <a:p>
              <a:pPr marL="800100" lvl="1" indent="-342900" algn="just">
                <a:buFont typeface="Wingdings" panose="05000000000000000000" pitchFamily="2" charset="2"/>
                <a:buChar char="ü"/>
              </a:pPr>
              <a:endParaRPr lang="es-ES" sz="2000" b="1" dirty="0">
                <a:solidFill>
                  <a:schemeClr val="tx1"/>
                </a:solidFill>
                <a:latin typeface="Arial" panose="020B0604020202020204" pitchFamily="34" charset="0"/>
                <a:cs typeface="Arial" panose="020B0604020202020204" pitchFamily="34" charset="0"/>
              </a:endParaRPr>
            </a:p>
            <a:p>
              <a:pPr marL="800100" lvl="1" indent="-342900" algn="just">
                <a:buFont typeface="Wingdings" panose="05000000000000000000" pitchFamily="2" charset="2"/>
                <a:buChar char="ü"/>
              </a:pPr>
              <a:r>
                <a:rPr lang="es-ES" sz="2000" b="1" dirty="0">
                  <a:solidFill>
                    <a:schemeClr val="tx1"/>
                  </a:solidFill>
                  <a:latin typeface="Arial" panose="020B0604020202020204" pitchFamily="34" charset="0"/>
                  <a:cs typeface="Arial" panose="020B0604020202020204" pitchFamily="34" charset="0"/>
                </a:rPr>
                <a:t>Seguridad avanzada</a:t>
              </a:r>
              <a:endParaRPr lang="es-CL" sz="2000" b="1" dirty="0">
                <a:solidFill>
                  <a:schemeClr val="tx1"/>
                </a:solidFill>
                <a:latin typeface="Arial" panose="020B0604020202020204" pitchFamily="34" charset="0"/>
                <a:cs typeface="Arial" panose="020B0604020202020204" pitchFamily="34" charset="0"/>
              </a:endParaRPr>
            </a:p>
          </p:txBody>
        </p:sp>
        <p:pic>
          <p:nvPicPr>
            <p:cNvPr id="50" name="Imagen 49">
              <a:extLst>
                <a:ext uri="{FF2B5EF4-FFF2-40B4-BE49-F238E27FC236}">
                  <a16:creationId xmlns:a16="http://schemas.microsoft.com/office/drawing/2014/main" id="{46C8B52B-196D-B895-73A1-BDB3D743DA7A}"/>
                </a:ext>
              </a:extLst>
            </p:cNvPr>
            <p:cNvPicPr>
              <a:picLocks noChangeAspect="1"/>
            </p:cNvPicPr>
            <p:nvPr/>
          </p:nvPicPr>
          <p:blipFill>
            <a:blip r:embed="rId5"/>
            <a:stretch>
              <a:fillRect/>
            </a:stretch>
          </p:blipFill>
          <p:spPr>
            <a:xfrm>
              <a:off x="11148453" y="2686853"/>
              <a:ext cx="2603557" cy="2133145"/>
            </a:xfrm>
            <a:prstGeom prst="rect">
              <a:avLst/>
            </a:prstGeom>
          </p:spPr>
        </p:pic>
      </p:grpSp>
      <p:sp>
        <p:nvSpPr>
          <p:cNvPr id="55" name="CuadroTexto 54">
            <a:extLst>
              <a:ext uri="{FF2B5EF4-FFF2-40B4-BE49-F238E27FC236}">
                <a16:creationId xmlns:a16="http://schemas.microsoft.com/office/drawing/2014/main" id="{84F86F8D-7E0A-A770-F09C-9EB38CB879B8}"/>
              </a:ext>
            </a:extLst>
          </p:cNvPr>
          <p:cNvSpPr txBox="1"/>
          <p:nvPr/>
        </p:nvSpPr>
        <p:spPr>
          <a:xfrm>
            <a:off x="15989271" y="2194425"/>
            <a:ext cx="3851049" cy="1015663"/>
          </a:xfrm>
          <a:prstGeom prst="rect">
            <a:avLst/>
          </a:prstGeom>
          <a:noFill/>
        </p:spPr>
        <p:txBody>
          <a:bodyPr wrap="square" rtlCol="0">
            <a:spAutoFit/>
          </a:bodyPr>
          <a:lstStyle/>
          <a:p>
            <a:pPr>
              <a:buClr>
                <a:srgbClr val="000000"/>
              </a:buClr>
              <a:buFont typeface="Arial"/>
              <a:buNone/>
            </a:pPr>
            <a:r>
              <a:rPr lang="es-CL" sz="6000" b="1" kern="0" dirty="0">
                <a:solidFill>
                  <a:srgbClr val="002060"/>
                </a:solidFill>
                <a:latin typeface="Arial"/>
                <a:cs typeface="Arial"/>
                <a:sym typeface="Arial"/>
              </a:rPr>
              <a:t>SISTEMA</a:t>
            </a:r>
            <a:r>
              <a:rPr lang="es-CL" sz="4800" b="1" kern="0" dirty="0">
                <a:solidFill>
                  <a:srgbClr val="002060"/>
                </a:solidFill>
                <a:latin typeface="Arial"/>
                <a:cs typeface="Arial"/>
                <a:sym typeface="Arial"/>
              </a:rPr>
              <a:t> </a:t>
            </a:r>
          </a:p>
        </p:txBody>
      </p:sp>
      <p:sp>
        <p:nvSpPr>
          <p:cNvPr id="56" name="CuadroTexto 55">
            <a:extLst>
              <a:ext uri="{FF2B5EF4-FFF2-40B4-BE49-F238E27FC236}">
                <a16:creationId xmlns:a16="http://schemas.microsoft.com/office/drawing/2014/main" id="{9263860D-7D3C-7D4E-290D-E3811BD607CA}"/>
              </a:ext>
            </a:extLst>
          </p:cNvPr>
          <p:cNvSpPr txBox="1"/>
          <p:nvPr/>
        </p:nvSpPr>
        <p:spPr>
          <a:xfrm rot="5400000">
            <a:off x="18767024" y="3126766"/>
            <a:ext cx="1015663" cy="646331"/>
          </a:xfrm>
          <a:prstGeom prst="rect">
            <a:avLst/>
          </a:prstGeom>
          <a:noFill/>
        </p:spPr>
        <p:txBody>
          <a:bodyPr wrap="square" rtlCol="0">
            <a:spAutoFit/>
          </a:bodyPr>
          <a:lstStyle/>
          <a:p>
            <a:pPr>
              <a:buClr>
                <a:srgbClr val="000000"/>
              </a:buClr>
              <a:buFont typeface="Arial"/>
              <a:buNone/>
            </a:pPr>
            <a:r>
              <a:rPr lang="es-CL" sz="3600" b="1" kern="0" dirty="0">
                <a:solidFill>
                  <a:srgbClr val="7030A0"/>
                </a:solidFill>
                <a:latin typeface="Arial"/>
                <a:cs typeface="Arial"/>
                <a:sym typeface="Arial"/>
              </a:rPr>
              <a:t>DE</a:t>
            </a:r>
            <a:r>
              <a:rPr lang="es-CL" sz="2800" b="1" kern="0" dirty="0">
                <a:solidFill>
                  <a:srgbClr val="7030A0"/>
                </a:solidFill>
                <a:latin typeface="Arial"/>
                <a:cs typeface="Arial"/>
                <a:sym typeface="Arial"/>
              </a:rPr>
              <a:t> </a:t>
            </a:r>
          </a:p>
        </p:txBody>
      </p:sp>
      <p:sp>
        <p:nvSpPr>
          <p:cNvPr id="57" name="CuadroTexto 56">
            <a:extLst>
              <a:ext uri="{FF2B5EF4-FFF2-40B4-BE49-F238E27FC236}">
                <a16:creationId xmlns:a16="http://schemas.microsoft.com/office/drawing/2014/main" id="{34C8B5BE-E399-C0B2-463B-54648332D2EA}"/>
              </a:ext>
            </a:extLst>
          </p:cNvPr>
          <p:cNvSpPr txBox="1"/>
          <p:nvPr/>
        </p:nvSpPr>
        <p:spPr>
          <a:xfrm>
            <a:off x="17359487" y="2926435"/>
            <a:ext cx="1983142" cy="523220"/>
          </a:xfrm>
          <a:prstGeom prst="rect">
            <a:avLst/>
          </a:prstGeom>
          <a:noFill/>
        </p:spPr>
        <p:txBody>
          <a:bodyPr wrap="square" rtlCol="0">
            <a:spAutoFit/>
          </a:bodyPr>
          <a:lstStyle/>
          <a:p>
            <a:pPr>
              <a:buClr>
                <a:srgbClr val="000000"/>
              </a:buClr>
              <a:buFont typeface="Arial"/>
              <a:buNone/>
            </a:pPr>
            <a:r>
              <a:rPr lang="es-CL" sz="2800" b="1" kern="0" dirty="0">
                <a:solidFill>
                  <a:srgbClr val="7030A0"/>
                </a:solidFill>
                <a:latin typeface="Arial"/>
                <a:cs typeface="Arial"/>
                <a:sym typeface="Arial"/>
              </a:rPr>
              <a:t>GESTIÓN</a:t>
            </a:r>
            <a:r>
              <a:rPr lang="es-CL" sz="2400" b="1" kern="0" dirty="0">
                <a:solidFill>
                  <a:srgbClr val="7030A0"/>
                </a:solidFill>
                <a:latin typeface="Arial"/>
                <a:cs typeface="Arial"/>
                <a:sym typeface="Arial"/>
              </a:rPr>
              <a:t> </a:t>
            </a:r>
          </a:p>
        </p:txBody>
      </p:sp>
      <p:sp>
        <p:nvSpPr>
          <p:cNvPr id="58" name="CuadroTexto 57">
            <a:extLst>
              <a:ext uri="{FF2B5EF4-FFF2-40B4-BE49-F238E27FC236}">
                <a16:creationId xmlns:a16="http://schemas.microsoft.com/office/drawing/2014/main" id="{01BC0801-F844-B3FE-159C-711EEC32C92D}"/>
              </a:ext>
            </a:extLst>
          </p:cNvPr>
          <p:cNvSpPr txBox="1"/>
          <p:nvPr/>
        </p:nvSpPr>
        <p:spPr>
          <a:xfrm>
            <a:off x="16216486" y="3256403"/>
            <a:ext cx="2992037" cy="584775"/>
          </a:xfrm>
          <a:prstGeom prst="rect">
            <a:avLst/>
          </a:prstGeom>
          <a:noFill/>
        </p:spPr>
        <p:txBody>
          <a:bodyPr wrap="square" rtlCol="0">
            <a:spAutoFit/>
          </a:bodyPr>
          <a:lstStyle/>
          <a:p>
            <a:pPr>
              <a:buClr>
                <a:srgbClr val="000000"/>
              </a:buClr>
              <a:buFont typeface="Arial"/>
              <a:buNone/>
            </a:pPr>
            <a:r>
              <a:rPr lang="es-CL" sz="3200" b="1" kern="0" dirty="0">
                <a:solidFill>
                  <a:srgbClr val="4CBADC"/>
                </a:solidFill>
                <a:latin typeface="Arial"/>
                <a:cs typeface="Arial"/>
                <a:sym typeface="Arial"/>
              </a:rPr>
              <a:t>VETERINARIA</a:t>
            </a:r>
          </a:p>
        </p:txBody>
      </p:sp>
    </p:spTree>
    <p:extLst>
      <p:ext uri="{BB962C8B-B14F-4D97-AF65-F5344CB8AC3E}">
        <p14:creationId xmlns:p14="http://schemas.microsoft.com/office/powerpoint/2010/main" val="3330055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anim calcmode="lin" valueType="num">
                                          <p:cBhvr>
                                            <p:cTn id="20" dur="1000" fill="hold"/>
                                            <p:tgtEl>
                                              <p:spTgt spid="59"/>
                                            </p:tgtEl>
                                            <p:attrNameLst>
                                              <p:attrName>ppt_x</p:attrName>
                                            </p:attrNameLst>
                                          </p:cBhvr>
                                          <p:tavLst>
                                            <p:tav tm="0">
                                              <p:val>
                                                <p:strVal val="#ppt_x"/>
                                              </p:val>
                                            </p:tav>
                                            <p:tav tm="100000">
                                              <p:val>
                                                <p:strVal val="#ppt_x"/>
                                              </p:val>
                                            </p:tav>
                                          </p:tavLst>
                                        </p:anim>
                                        <p:anim calcmode="lin" valueType="num">
                                          <p:cBhvr>
                                            <p:cTn id="21" dur="1000" fill="hold"/>
                                            <p:tgtEl>
                                              <p:spTgt spid="59"/>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2" presetClass="entr" presetSubtype="1" fill="hold" nodeType="afterEffect" p14:presetBounceEnd="84000">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14:bounceEnd="84000">
                                          <p:cBhvr additive="base">
                                            <p:cTn id="25" dur="1000" fill="hold"/>
                                            <p:tgtEl>
                                              <p:spTgt spid="16"/>
                                            </p:tgtEl>
                                            <p:attrNameLst>
                                              <p:attrName>ppt_x</p:attrName>
                                            </p:attrNameLst>
                                          </p:cBhvr>
                                          <p:tavLst>
                                            <p:tav tm="0">
                                              <p:val>
                                                <p:strVal val="#ppt_x"/>
                                              </p:val>
                                            </p:tav>
                                            <p:tav tm="100000">
                                              <p:val>
                                                <p:strVal val="#ppt_x"/>
                                              </p:val>
                                            </p:tav>
                                          </p:tavLst>
                                        </p:anim>
                                        <p:anim calcmode="lin" valueType="num" p14:bounceEnd="84000">
                                          <p:cBhvr additive="base">
                                            <p:cTn id="26" dur="1000" fill="hold"/>
                                            <p:tgtEl>
                                              <p:spTgt spid="16"/>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anim calcmode="lin" valueType="num">
                                          <p:cBhvr>
                                            <p:cTn id="31" dur="500" fill="hold"/>
                                            <p:tgtEl>
                                              <p:spTgt spid="75"/>
                                            </p:tgtEl>
                                            <p:attrNameLst>
                                              <p:attrName>ppt_x</p:attrName>
                                            </p:attrNameLst>
                                          </p:cBhvr>
                                          <p:tavLst>
                                            <p:tav tm="0">
                                              <p:val>
                                                <p:strVal val="#ppt_x"/>
                                              </p:val>
                                            </p:tav>
                                            <p:tav tm="100000">
                                              <p:val>
                                                <p:strVal val="#ppt_x"/>
                                              </p:val>
                                            </p:tav>
                                          </p:tavLst>
                                        </p:anim>
                                        <p:anim calcmode="lin" valueType="num">
                                          <p:cBhvr>
                                            <p:cTn id="32" dur="500" fill="hold"/>
                                            <p:tgtEl>
                                              <p:spTgt spid="75"/>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42" presetClass="entr" presetSubtype="0"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1000"/>
                                            <p:tgtEl>
                                              <p:spTgt spid="60"/>
                                            </p:tgtEl>
                                          </p:cBhvr>
                                        </p:animEffect>
                                        <p:anim calcmode="lin" valueType="num">
                                          <p:cBhvr>
                                            <p:cTn id="37" dur="1000" fill="hold"/>
                                            <p:tgtEl>
                                              <p:spTgt spid="60"/>
                                            </p:tgtEl>
                                            <p:attrNameLst>
                                              <p:attrName>ppt_x</p:attrName>
                                            </p:attrNameLst>
                                          </p:cBhvr>
                                          <p:tavLst>
                                            <p:tav tm="0">
                                              <p:val>
                                                <p:strVal val="#ppt_x"/>
                                              </p:val>
                                            </p:tav>
                                            <p:tav tm="100000">
                                              <p:val>
                                                <p:strVal val="#ppt_x"/>
                                              </p:val>
                                            </p:tav>
                                          </p:tavLst>
                                        </p:anim>
                                        <p:anim calcmode="lin" valueType="num">
                                          <p:cBhvr>
                                            <p:cTn id="38" dur="1000" fill="hold"/>
                                            <p:tgtEl>
                                              <p:spTgt spid="60"/>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2" presetClass="entr" presetSubtype="4" fill="hold" nodeType="afterEffect">
                                      <p:stCondLst>
                                        <p:cond delay="0"/>
                                      </p:stCondLst>
                                      <p:childTnLst>
                                        <p:set>
                                          <p:cBhvr>
                                            <p:cTn id="41" dur="1" fill="hold">
                                              <p:stCondLst>
                                                <p:cond delay="0"/>
                                              </p:stCondLst>
                                            </p:cTn>
                                            <p:tgtEl>
                                              <p:spTgt spid="55">
                                                <p:txEl>
                                                  <p:pRg st="0" end="0"/>
                                                </p:txEl>
                                              </p:spTgt>
                                            </p:tgtEl>
                                            <p:attrNameLst>
                                              <p:attrName>style.visibility</p:attrName>
                                            </p:attrNameLst>
                                          </p:cBhvr>
                                          <p:to>
                                            <p:strVal val="visible"/>
                                          </p:to>
                                        </p:set>
                                        <p:anim calcmode="lin" valueType="num">
                                          <p:cBhvr additive="base">
                                            <p:cTn id="42"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43" dur="1000" fill="hold"/>
                                            <p:tgtEl>
                                              <p:spTgt spid="55">
                                                <p:txEl>
                                                  <p:pRg st="0" end="0"/>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6">
                                                <p:txEl>
                                                  <p:pRg st="0" end="0"/>
                                                </p:txEl>
                                              </p:spTgt>
                                            </p:tgtEl>
                                            <p:attrNameLst>
                                              <p:attrName>style.visibility</p:attrName>
                                            </p:attrNameLst>
                                          </p:cBhvr>
                                          <p:to>
                                            <p:strVal val="visible"/>
                                          </p:to>
                                        </p:set>
                                        <p:anim calcmode="lin" valueType="num">
                                          <p:cBhvr additive="base">
                                            <p:cTn id="46" dur="100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47" dur="1000" fill="hold"/>
                                            <p:tgtEl>
                                              <p:spTgt spid="56">
                                                <p:txEl>
                                                  <p:pRg st="0" end="0"/>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7">
                                                <p:txEl>
                                                  <p:pRg st="0" end="0"/>
                                                </p:txEl>
                                              </p:spTgt>
                                            </p:tgtEl>
                                            <p:attrNameLst>
                                              <p:attrName>style.visibility</p:attrName>
                                            </p:attrNameLst>
                                          </p:cBhvr>
                                          <p:to>
                                            <p:strVal val="visible"/>
                                          </p:to>
                                        </p:set>
                                        <p:anim calcmode="lin" valueType="num">
                                          <p:cBhvr additive="base">
                                            <p:cTn id="50"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51" dur="1000" fill="hold"/>
                                            <p:tgtEl>
                                              <p:spTgt spid="57">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8">
                                                <p:txEl>
                                                  <p:pRg st="0" end="0"/>
                                                </p:txEl>
                                              </p:spTgt>
                                            </p:tgtEl>
                                            <p:attrNameLst>
                                              <p:attrName>style.visibility</p:attrName>
                                            </p:attrNameLst>
                                          </p:cBhvr>
                                          <p:to>
                                            <p:strVal val="visible"/>
                                          </p:to>
                                        </p:set>
                                        <p:anim calcmode="lin" valueType="num">
                                          <p:cBhvr additive="base">
                                            <p:cTn id="54" dur="10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55" dur="10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1000"/>
                                            <p:tgtEl>
                                              <p:spTgt spid="33"/>
                                            </p:tgtEl>
                                          </p:cBhvr>
                                        </p:animEffect>
                                        <p:anim calcmode="lin" valueType="num">
                                          <p:cBhvr>
                                            <p:cTn id="60" dur="1000" fill="hold"/>
                                            <p:tgtEl>
                                              <p:spTgt spid="33"/>
                                            </p:tgtEl>
                                            <p:attrNameLst>
                                              <p:attrName>ppt_x</p:attrName>
                                            </p:attrNameLst>
                                          </p:cBhvr>
                                          <p:tavLst>
                                            <p:tav tm="0">
                                              <p:val>
                                                <p:strVal val="#ppt_x"/>
                                              </p:val>
                                            </p:tav>
                                            <p:tav tm="100000">
                                              <p:val>
                                                <p:strVal val="#ppt_x"/>
                                              </p:val>
                                            </p:tav>
                                          </p:tavLst>
                                        </p:anim>
                                        <p:anim calcmode="lin" valueType="num">
                                          <p:cBhvr>
                                            <p:cTn id="61" dur="10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6500"/>
                                </p:stCondLst>
                                <p:childTnLst>
                                  <p:par>
                                    <p:cTn id="63" presetID="19" presetClass="entr" presetSubtype="10" repeatCount="indefinite" fill="hold" nodeType="after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p:cTn id="65" dur="5000" fill="hold"/>
                                            <p:tgtEl>
                                              <p:spTgt spid="33"/>
                                            </p:tgtEl>
                                            <p:attrNameLst>
                                              <p:attrName>ppt_w</p:attrName>
                                            </p:attrNameLst>
                                          </p:cBhvr>
                                          <p:tavLst>
                                            <p:tav tm="0" fmla="#ppt_w*sin(2.5*pi*$)">
                                              <p:val>
                                                <p:fltVal val="0"/>
                                              </p:val>
                                            </p:tav>
                                            <p:tav tm="100000">
                                              <p:val>
                                                <p:fltVal val="1"/>
                                              </p:val>
                                            </p:tav>
                                          </p:tavLst>
                                        </p:anim>
                                        <p:anim calcmode="lin" valueType="num">
                                          <p:cBhvr>
                                            <p:cTn id="66" dur="5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P spid="7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anim calcmode="lin" valueType="num">
                                          <p:cBhvr>
                                            <p:cTn id="20" dur="1000" fill="hold"/>
                                            <p:tgtEl>
                                              <p:spTgt spid="59"/>
                                            </p:tgtEl>
                                            <p:attrNameLst>
                                              <p:attrName>ppt_x</p:attrName>
                                            </p:attrNameLst>
                                          </p:cBhvr>
                                          <p:tavLst>
                                            <p:tav tm="0">
                                              <p:val>
                                                <p:strVal val="#ppt_x"/>
                                              </p:val>
                                            </p:tav>
                                            <p:tav tm="100000">
                                              <p:val>
                                                <p:strVal val="#ppt_x"/>
                                              </p:val>
                                            </p:tav>
                                          </p:tavLst>
                                        </p:anim>
                                        <p:anim calcmode="lin" valueType="num">
                                          <p:cBhvr>
                                            <p:cTn id="21" dur="1000" fill="hold"/>
                                            <p:tgtEl>
                                              <p:spTgt spid="59"/>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2" presetClass="entr" presetSubtype="1"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ppt_x"/>
                                              </p:val>
                                            </p:tav>
                                            <p:tav tm="100000">
                                              <p:val>
                                                <p:strVal val="#ppt_x"/>
                                              </p:val>
                                            </p:tav>
                                          </p:tavLst>
                                        </p:anim>
                                        <p:anim calcmode="lin" valueType="num">
                                          <p:cBhvr additive="base">
                                            <p:cTn id="26" dur="1000" fill="hold"/>
                                            <p:tgtEl>
                                              <p:spTgt spid="16"/>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anim calcmode="lin" valueType="num">
                                          <p:cBhvr>
                                            <p:cTn id="31" dur="500" fill="hold"/>
                                            <p:tgtEl>
                                              <p:spTgt spid="75"/>
                                            </p:tgtEl>
                                            <p:attrNameLst>
                                              <p:attrName>ppt_x</p:attrName>
                                            </p:attrNameLst>
                                          </p:cBhvr>
                                          <p:tavLst>
                                            <p:tav tm="0">
                                              <p:val>
                                                <p:strVal val="#ppt_x"/>
                                              </p:val>
                                            </p:tav>
                                            <p:tav tm="100000">
                                              <p:val>
                                                <p:strVal val="#ppt_x"/>
                                              </p:val>
                                            </p:tav>
                                          </p:tavLst>
                                        </p:anim>
                                        <p:anim calcmode="lin" valueType="num">
                                          <p:cBhvr>
                                            <p:cTn id="32" dur="500" fill="hold"/>
                                            <p:tgtEl>
                                              <p:spTgt spid="75"/>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42" presetClass="entr" presetSubtype="0"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1000"/>
                                            <p:tgtEl>
                                              <p:spTgt spid="60"/>
                                            </p:tgtEl>
                                          </p:cBhvr>
                                        </p:animEffect>
                                        <p:anim calcmode="lin" valueType="num">
                                          <p:cBhvr>
                                            <p:cTn id="37" dur="1000" fill="hold"/>
                                            <p:tgtEl>
                                              <p:spTgt spid="60"/>
                                            </p:tgtEl>
                                            <p:attrNameLst>
                                              <p:attrName>ppt_x</p:attrName>
                                            </p:attrNameLst>
                                          </p:cBhvr>
                                          <p:tavLst>
                                            <p:tav tm="0">
                                              <p:val>
                                                <p:strVal val="#ppt_x"/>
                                              </p:val>
                                            </p:tav>
                                            <p:tav tm="100000">
                                              <p:val>
                                                <p:strVal val="#ppt_x"/>
                                              </p:val>
                                            </p:tav>
                                          </p:tavLst>
                                        </p:anim>
                                        <p:anim calcmode="lin" valueType="num">
                                          <p:cBhvr>
                                            <p:cTn id="38" dur="1000" fill="hold"/>
                                            <p:tgtEl>
                                              <p:spTgt spid="60"/>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2" presetClass="entr" presetSubtype="4" fill="hold" nodeType="afterEffect">
                                      <p:stCondLst>
                                        <p:cond delay="0"/>
                                      </p:stCondLst>
                                      <p:childTnLst>
                                        <p:set>
                                          <p:cBhvr>
                                            <p:cTn id="41" dur="1" fill="hold">
                                              <p:stCondLst>
                                                <p:cond delay="0"/>
                                              </p:stCondLst>
                                            </p:cTn>
                                            <p:tgtEl>
                                              <p:spTgt spid="55">
                                                <p:txEl>
                                                  <p:pRg st="0" end="0"/>
                                                </p:txEl>
                                              </p:spTgt>
                                            </p:tgtEl>
                                            <p:attrNameLst>
                                              <p:attrName>style.visibility</p:attrName>
                                            </p:attrNameLst>
                                          </p:cBhvr>
                                          <p:to>
                                            <p:strVal val="visible"/>
                                          </p:to>
                                        </p:set>
                                        <p:anim calcmode="lin" valueType="num">
                                          <p:cBhvr additive="base">
                                            <p:cTn id="42"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43" dur="1000" fill="hold"/>
                                            <p:tgtEl>
                                              <p:spTgt spid="55">
                                                <p:txEl>
                                                  <p:pRg st="0" end="0"/>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6">
                                                <p:txEl>
                                                  <p:pRg st="0" end="0"/>
                                                </p:txEl>
                                              </p:spTgt>
                                            </p:tgtEl>
                                            <p:attrNameLst>
                                              <p:attrName>style.visibility</p:attrName>
                                            </p:attrNameLst>
                                          </p:cBhvr>
                                          <p:to>
                                            <p:strVal val="visible"/>
                                          </p:to>
                                        </p:set>
                                        <p:anim calcmode="lin" valueType="num">
                                          <p:cBhvr additive="base">
                                            <p:cTn id="46" dur="100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47" dur="1000" fill="hold"/>
                                            <p:tgtEl>
                                              <p:spTgt spid="56">
                                                <p:txEl>
                                                  <p:pRg st="0" end="0"/>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7">
                                                <p:txEl>
                                                  <p:pRg st="0" end="0"/>
                                                </p:txEl>
                                              </p:spTgt>
                                            </p:tgtEl>
                                            <p:attrNameLst>
                                              <p:attrName>style.visibility</p:attrName>
                                            </p:attrNameLst>
                                          </p:cBhvr>
                                          <p:to>
                                            <p:strVal val="visible"/>
                                          </p:to>
                                        </p:set>
                                        <p:anim calcmode="lin" valueType="num">
                                          <p:cBhvr additive="base">
                                            <p:cTn id="50"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51" dur="1000" fill="hold"/>
                                            <p:tgtEl>
                                              <p:spTgt spid="57">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8">
                                                <p:txEl>
                                                  <p:pRg st="0" end="0"/>
                                                </p:txEl>
                                              </p:spTgt>
                                            </p:tgtEl>
                                            <p:attrNameLst>
                                              <p:attrName>style.visibility</p:attrName>
                                            </p:attrNameLst>
                                          </p:cBhvr>
                                          <p:to>
                                            <p:strVal val="visible"/>
                                          </p:to>
                                        </p:set>
                                        <p:anim calcmode="lin" valueType="num">
                                          <p:cBhvr additive="base">
                                            <p:cTn id="54" dur="10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55" dur="10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1000"/>
                                            <p:tgtEl>
                                              <p:spTgt spid="33"/>
                                            </p:tgtEl>
                                          </p:cBhvr>
                                        </p:animEffect>
                                        <p:anim calcmode="lin" valueType="num">
                                          <p:cBhvr>
                                            <p:cTn id="60" dur="1000" fill="hold"/>
                                            <p:tgtEl>
                                              <p:spTgt spid="33"/>
                                            </p:tgtEl>
                                            <p:attrNameLst>
                                              <p:attrName>ppt_x</p:attrName>
                                            </p:attrNameLst>
                                          </p:cBhvr>
                                          <p:tavLst>
                                            <p:tav tm="0">
                                              <p:val>
                                                <p:strVal val="#ppt_x"/>
                                              </p:val>
                                            </p:tav>
                                            <p:tav tm="100000">
                                              <p:val>
                                                <p:strVal val="#ppt_x"/>
                                              </p:val>
                                            </p:tav>
                                          </p:tavLst>
                                        </p:anim>
                                        <p:anim calcmode="lin" valueType="num">
                                          <p:cBhvr>
                                            <p:cTn id="61" dur="10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6500"/>
                                </p:stCondLst>
                                <p:childTnLst>
                                  <p:par>
                                    <p:cTn id="63" presetID="19" presetClass="entr" presetSubtype="10" repeatCount="indefinite" fill="hold" nodeType="after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p:cTn id="65" dur="5000" fill="hold"/>
                                            <p:tgtEl>
                                              <p:spTgt spid="33"/>
                                            </p:tgtEl>
                                            <p:attrNameLst>
                                              <p:attrName>ppt_w</p:attrName>
                                            </p:attrNameLst>
                                          </p:cBhvr>
                                          <p:tavLst>
                                            <p:tav tm="0" fmla="#ppt_w*sin(2.5*pi*$)">
                                              <p:val>
                                                <p:fltVal val="0"/>
                                              </p:val>
                                            </p:tav>
                                            <p:tav tm="100000">
                                              <p:val>
                                                <p:fltVal val="1"/>
                                              </p:val>
                                            </p:tav>
                                          </p:tavLst>
                                        </p:anim>
                                        <p:anim calcmode="lin" valueType="num">
                                          <p:cBhvr>
                                            <p:cTn id="66" dur="5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P spid="75"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A8EE13C-F9F0-A545-8721-BAE0B01F0F49}"/>
              </a:ext>
            </a:extLst>
          </p:cNvPr>
          <p:cNvSpPr>
            <a:spLocks noGrp="1"/>
          </p:cNvSpPr>
          <p:nvPr>
            <p:ph type="body" sz="quarter" idx="10"/>
          </p:nvPr>
        </p:nvSpPr>
        <p:spPr>
          <a:xfrm>
            <a:off x="2432050" y="4968875"/>
            <a:ext cx="3005299" cy="553998"/>
          </a:xfrm>
        </p:spPr>
        <p:txBody>
          <a:bodyPr/>
          <a:lstStyle/>
          <a:p>
            <a:r>
              <a:rPr lang="es-CL" dirty="0"/>
              <a:t>REQUISITO</a:t>
            </a:r>
          </a:p>
        </p:txBody>
      </p:sp>
      <p:sp>
        <p:nvSpPr>
          <p:cNvPr id="3" name="Marcador de texto 2">
            <a:extLst>
              <a:ext uri="{FF2B5EF4-FFF2-40B4-BE49-F238E27FC236}">
                <a16:creationId xmlns:a16="http://schemas.microsoft.com/office/drawing/2014/main" id="{8C97EC4A-DE1D-454A-ACDD-588224C6D15D}"/>
              </a:ext>
            </a:extLst>
          </p:cNvPr>
          <p:cNvSpPr>
            <a:spLocks noGrp="1"/>
          </p:cNvSpPr>
          <p:nvPr>
            <p:ph type="body" sz="quarter" idx="11"/>
          </p:nvPr>
        </p:nvSpPr>
        <p:spPr/>
        <p:txBody>
          <a:bodyPr/>
          <a:lstStyle/>
          <a:p>
            <a:r>
              <a:rPr lang="es-CL" dirty="0"/>
              <a:t>01</a:t>
            </a:r>
          </a:p>
        </p:txBody>
      </p:sp>
      <p:sp>
        <p:nvSpPr>
          <p:cNvPr id="4" name="Marcador de texto 3">
            <a:extLst>
              <a:ext uri="{FF2B5EF4-FFF2-40B4-BE49-F238E27FC236}">
                <a16:creationId xmlns:a16="http://schemas.microsoft.com/office/drawing/2014/main" id="{07F45AFB-1376-9947-A512-CE2C17B62EC0}"/>
              </a:ext>
            </a:extLst>
          </p:cNvPr>
          <p:cNvSpPr>
            <a:spLocks noGrp="1"/>
          </p:cNvSpPr>
          <p:nvPr>
            <p:ph type="body" sz="quarter" idx="12"/>
          </p:nvPr>
        </p:nvSpPr>
        <p:spPr>
          <a:xfrm>
            <a:off x="6415486" y="6061967"/>
            <a:ext cx="3263943" cy="3323987"/>
          </a:xfrm>
        </p:spPr>
        <p:txBody>
          <a:bodyPr/>
          <a:lstStyle/>
          <a:p>
            <a:pPr algn="just"/>
            <a:r>
              <a:rPr lang="es-MX" sz="2400" i="1" dirty="0"/>
              <a:t>El sistema debe permitir la actualización de las fichas médicas con nuevos procedimientos, tratamientos, etc. registrando automáticamente la fecha y el usuario.</a:t>
            </a:r>
            <a:endParaRPr lang="es-CL" sz="2400" i="1" dirty="0"/>
          </a:p>
        </p:txBody>
      </p:sp>
      <p:sp>
        <p:nvSpPr>
          <p:cNvPr id="5" name="Marcador de texto 4">
            <a:extLst>
              <a:ext uri="{FF2B5EF4-FFF2-40B4-BE49-F238E27FC236}">
                <a16:creationId xmlns:a16="http://schemas.microsoft.com/office/drawing/2014/main" id="{9A0A6C20-F0BA-0843-B880-59E242379B4A}"/>
              </a:ext>
            </a:extLst>
          </p:cNvPr>
          <p:cNvSpPr>
            <a:spLocks noGrp="1"/>
          </p:cNvSpPr>
          <p:nvPr>
            <p:ph type="body" sz="quarter" idx="13"/>
          </p:nvPr>
        </p:nvSpPr>
        <p:spPr/>
        <p:txBody>
          <a:bodyPr/>
          <a:lstStyle/>
          <a:p>
            <a:r>
              <a:rPr lang="es-CL" dirty="0"/>
              <a:t>REQUISITO</a:t>
            </a:r>
          </a:p>
        </p:txBody>
      </p:sp>
      <p:sp>
        <p:nvSpPr>
          <p:cNvPr id="6" name="Marcador de texto 5">
            <a:extLst>
              <a:ext uri="{FF2B5EF4-FFF2-40B4-BE49-F238E27FC236}">
                <a16:creationId xmlns:a16="http://schemas.microsoft.com/office/drawing/2014/main" id="{9108FB1B-9D1C-0442-B5DC-2284214384EC}"/>
              </a:ext>
            </a:extLst>
          </p:cNvPr>
          <p:cNvSpPr>
            <a:spLocks noGrp="1"/>
          </p:cNvSpPr>
          <p:nvPr>
            <p:ph type="body" sz="quarter" idx="14"/>
          </p:nvPr>
        </p:nvSpPr>
        <p:spPr/>
        <p:txBody>
          <a:bodyPr/>
          <a:lstStyle/>
          <a:p>
            <a:r>
              <a:rPr lang="es-CL" dirty="0"/>
              <a:t>02</a:t>
            </a:r>
          </a:p>
        </p:txBody>
      </p:sp>
      <p:sp>
        <p:nvSpPr>
          <p:cNvPr id="7" name="Marcador de texto 6">
            <a:extLst>
              <a:ext uri="{FF2B5EF4-FFF2-40B4-BE49-F238E27FC236}">
                <a16:creationId xmlns:a16="http://schemas.microsoft.com/office/drawing/2014/main" id="{039F57FA-276E-7F4D-822A-86F75FEDC323}"/>
              </a:ext>
            </a:extLst>
          </p:cNvPr>
          <p:cNvSpPr>
            <a:spLocks noGrp="1"/>
          </p:cNvSpPr>
          <p:nvPr>
            <p:ph type="body" sz="quarter" idx="15"/>
          </p:nvPr>
        </p:nvSpPr>
        <p:spPr>
          <a:xfrm>
            <a:off x="10424673" y="6061967"/>
            <a:ext cx="3263943" cy="2585323"/>
          </a:xfrm>
        </p:spPr>
        <p:txBody>
          <a:bodyPr/>
          <a:lstStyle/>
          <a:p>
            <a:pPr algn="just"/>
            <a:r>
              <a:rPr lang="es-MX" sz="2400" i="1" dirty="0">
                <a:solidFill>
                  <a:schemeClr val="tx1"/>
                </a:solidFill>
              </a:rPr>
              <a:t>El sistema debe permitir ingresar el </a:t>
            </a:r>
            <a:r>
              <a:rPr lang="es-MX" sz="2400" i="1" dirty="0" err="1">
                <a:solidFill>
                  <a:schemeClr val="tx1"/>
                </a:solidFill>
              </a:rPr>
              <a:t>rut</a:t>
            </a:r>
            <a:r>
              <a:rPr lang="es-MX" sz="2400" i="1" dirty="0">
                <a:solidFill>
                  <a:schemeClr val="tx1"/>
                </a:solidFill>
              </a:rPr>
              <a:t> del propietario o número de ficha para desplegar una lista de las mascotas asociadas a esa persona</a:t>
            </a:r>
            <a:r>
              <a:rPr lang="es-CL" sz="2400" i="1" dirty="0">
                <a:solidFill>
                  <a:schemeClr val="tx1"/>
                </a:solidFill>
              </a:rPr>
              <a:t>.</a:t>
            </a:r>
          </a:p>
        </p:txBody>
      </p:sp>
      <p:sp>
        <p:nvSpPr>
          <p:cNvPr id="8" name="Marcador de texto 7">
            <a:extLst>
              <a:ext uri="{FF2B5EF4-FFF2-40B4-BE49-F238E27FC236}">
                <a16:creationId xmlns:a16="http://schemas.microsoft.com/office/drawing/2014/main" id="{49568F48-DEAD-0D4F-8912-0EE6DD061FB4}"/>
              </a:ext>
            </a:extLst>
          </p:cNvPr>
          <p:cNvSpPr>
            <a:spLocks noGrp="1"/>
          </p:cNvSpPr>
          <p:nvPr>
            <p:ph type="body" sz="quarter" idx="16"/>
          </p:nvPr>
        </p:nvSpPr>
        <p:spPr/>
        <p:txBody>
          <a:bodyPr/>
          <a:lstStyle/>
          <a:p>
            <a:r>
              <a:rPr lang="es-CL" dirty="0"/>
              <a:t>REQUSITO</a:t>
            </a:r>
          </a:p>
        </p:txBody>
      </p:sp>
      <p:sp>
        <p:nvSpPr>
          <p:cNvPr id="9" name="Marcador de texto 8">
            <a:extLst>
              <a:ext uri="{FF2B5EF4-FFF2-40B4-BE49-F238E27FC236}">
                <a16:creationId xmlns:a16="http://schemas.microsoft.com/office/drawing/2014/main" id="{9F23BE58-851C-F943-B7F2-2713ADA0F94F}"/>
              </a:ext>
            </a:extLst>
          </p:cNvPr>
          <p:cNvSpPr>
            <a:spLocks noGrp="1"/>
          </p:cNvSpPr>
          <p:nvPr>
            <p:ph type="body" sz="quarter" idx="17"/>
          </p:nvPr>
        </p:nvSpPr>
        <p:spPr/>
        <p:txBody>
          <a:bodyPr/>
          <a:lstStyle/>
          <a:p>
            <a:r>
              <a:rPr lang="es-CL" dirty="0"/>
              <a:t>03</a:t>
            </a:r>
          </a:p>
        </p:txBody>
      </p:sp>
      <p:sp>
        <p:nvSpPr>
          <p:cNvPr id="11" name="Marcador de texto 10">
            <a:extLst>
              <a:ext uri="{FF2B5EF4-FFF2-40B4-BE49-F238E27FC236}">
                <a16:creationId xmlns:a16="http://schemas.microsoft.com/office/drawing/2014/main" id="{99074E08-90A0-ED4A-8ED9-36179A06D5BE}"/>
              </a:ext>
            </a:extLst>
          </p:cNvPr>
          <p:cNvSpPr>
            <a:spLocks noGrp="1"/>
          </p:cNvSpPr>
          <p:nvPr>
            <p:ph type="body" sz="quarter" idx="19"/>
          </p:nvPr>
        </p:nvSpPr>
        <p:spPr/>
        <p:txBody>
          <a:bodyPr/>
          <a:lstStyle/>
          <a:p>
            <a:r>
              <a:rPr lang="es-CL" dirty="0"/>
              <a:t>REQUISITO</a:t>
            </a:r>
          </a:p>
        </p:txBody>
      </p:sp>
      <p:sp>
        <p:nvSpPr>
          <p:cNvPr id="12" name="Marcador de texto 11">
            <a:extLst>
              <a:ext uri="{FF2B5EF4-FFF2-40B4-BE49-F238E27FC236}">
                <a16:creationId xmlns:a16="http://schemas.microsoft.com/office/drawing/2014/main" id="{6ACE7EBE-F98B-FC4E-8D54-28BA6D3A71D8}"/>
              </a:ext>
            </a:extLst>
          </p:cNvPr>
          <p:cNvSpPr>
            <a:spLocks noGrp="1"/>
          </p:cNvSpPr>
          <p:nvPr>
            <p:ph type="body" sz="quarter" idx="20"/>
          </p:nvPr>
        </p:nvSpPr>
        <p:spPr/>
        <p:txBody>
          <a:bodyPr/>
          <a:lstStyle/>
          <a:p>
            <a:r>
              <a:rPr lang="es-CL" dirty="0"/>
              <a:t>04</a:t>
            </a:r>
          </a:p>
        </p:txBody>
      </p:sp>
      <p:sp>
        <p:nvSpPr>
          <p:cNvPr id="13" name="Marcador de texto 12">
            <a:extLst>
              <a:ext uri="{FF2B5EF4-FFF2-40B4-BE49-F238E27FC236}">
                <a16:creationId xmlns:a16="http://schemas.microsoft.com/office/drawing/2014/main" id="{8C1ED042-A112-F446-BC43-5166043C58B0}"/>
              </a:ext>
            </a:extLst>
          </p:cNvPr>
          <p:cNvSpPr>
            <a:spLocks noGrp="1"/>
          </p:cNvSpPr>
          <p:nvPr>
            <p:ph type="body" sz="quarter" idx="21"/>
          </p:nvPr>
        </p:nvSpPr>
        <p:spPr>
          <a:xfrm>
            <a:off x="14714781" y="6061967"/>
            <a:ext cx="3263943" cy="2954655"/>
          </a:xfrm>
        </p:spPr>
        <p:txBody>
          <a:bodyPr/>
          <a:lstStyle/>
          <a:p>
            <a:pPr algn="just"/>
            <a:r>
              <a:rPr lang="es-MX" sz="2400" i="1" dirty="0"/>
              <a:t>El sistema debe permitir la creación de múltiples sesiones simultáneamente permitiendo a cada profesional gestionar su sesión y registrar sus acciones</a:t>
            </a:r>
            <a:r>
              <a:rPr lang="es-CL" sz="2400" i="1" dirty="0"/>
              <a:t>.</a:t>
            </a:r>
          </a:p>
        </p:txBody>
      </p:sp>
      <p:sp>
        <p:nvSpPr>
          <p:cNvPr id="14" name="Marcador de texto 12">
            <a:extLst>
              <a:ext uri="{FF2B5EF4-FFF2-40B4-BE49-F238E27FC236}">
                <a16:creationId xmlns:a16="http://schemas.microsoft.com/office/drawing/2014/main" id="{1ACE152A-FBFC-F1B1-29A6-77C712E3E022}"/>
              </a:ext>
            </a:extLst>
          </p:cNvPr>
          <p:cNvSpPr txBox="1">
            <a:spLocks/>
          </p:cNvSpPr>
          <p:nvPr/>
        </p:nvSpPr>
        <p:spPr>
          <a:xfrm>
            <a:off x="2302727" y="6061967"/>
            <a:ext cx="3263943" cy="2954655"/>
          </a:xfrm>
          <a:prstGeom prst="rect">
            <a:avLst/>
          </a:prstGeom>
        </p:spPr>
        <p:txBody>
          <a:bodyPr wrap="square" lIns="0" tIns="0" rIns="0" bIns="0">
            <a:spAutoFit/>
          </a:bodyPr>
          <a:lstStyle>
            <a:lvl1pPr marL="0" algn="ctr">
              <a:defRPr>
                <a:solidFill>
                  <a:schemeClr val="bg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El sistema debe permitir la creación y registro de fichas médicas de las mascotas con detalles relevantes como nombre coma especie, raza, </a:t>
            </a:r>
            <a:r>
              <a:rPr kumimoji="0" lang="es-CL"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etc.</a:t>
            </a:r>
          </a:p>
        </p:txBody>
      </p:sp>
      <p:sp>
        <p:nvSpPr>
          <p:cNvPr id="10" name="Rectángulo 9">
            <a:extLst>
              <a:ext uri="{FF2B5EF4-FFF2-40B4-BE49-F238E27FC236}">
                <a16:creationId xmlns:a16="http://schemas.microsoft.com/office/drawing/2014/main" id="{01CF0B68-6261-A9C0-9AF8-BD28C578BC8E}"/>
              </a:ext>
            </a:extLst>
          </p:cNvPr>
          <p:cNvSpPr/>
          <p:nvPr/>
        </p:nvSpPr>
        <p:spPr>
          <a:xfrm>
            <a:off x="0" y="505027"/>
            <a:ext cx="4946650" cy="115627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Proyecto “VetSys”</a:t>
            </a:r>
          </a:p>
        </p:txBody>
      </p:sp>
      <p:sp>
        <p:nvSpPr>
          <p:cNvPr id="17" name="CuadroTexto 16">
            <a:extLst>
              <a:ext uri="{FF2B5EF4-FFF2-40B4-BE49-F238E27FC236}">
                <a16:creationId xmlns:a16="http://schemas.microsoft.com/office/drawing/2014/main" id="{978123C7-09BE-5EEC-3BF2-36336EADCFC2}"/>
              </a:ext>
            </a:extLst>
          </p:cNvPr>
          <p:cNvSpPr txBox="1"/>
          <p:nvPr/>
        </p:nvSpPr>
        <p:spPr>
          <a:xfrm>
            <a:off x="7299202" y="790776"/>
            <a:ext cx="758177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REQUERIMIENTOS FUNCIONALES</a:t>
            </a:r>
          </a:p>
        </p:txBody>
      </p:sp>
      <p:sp>
        <p:nvSpPr>
          <p:cNvPr id="15" name="Rectángulo 14">
            <a:extLst>
              <a:ext uri="{FF2B5EF4-FFF2-40B4-BE49-F238E27FC236}">
                <a16:creationId xmlns:a16="http://schemas.microsoft.com/office/drawing/2014/main" id="{02D8C0D5-FAFE-0C19-B862-AD0668D2752F}"/>
              </a:ext>
            </a:extLst>
          </p:cNvPr>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6" name="Conector recto 15">
            <a:extLst>
              <a:ext uri="{FF2B5EF4-FFF2-40B4-BE49-F238E27FC236}">
                <a16:creationId xmlns:a16="http://schemas.microsoft.com/office/drawing/2014/main" id="{67F008F8-3D19-E64D-6AE6-8632918F9721}"/>
              </a:ext>
            </a:extLst>
          </p:cNvPr>
          <p:cNvCxnSpPr>
            <a:cxnSpLocks/>
          </p:cNvCxnSpPr>
          <p:nvPr/>
        </p:nvCxnSpPr>
        <p:spPr>
          <a:xfrm>
            <a:off x="5175250" y="505027"/>
            <a:ext cx="0" cy="1116000"/>
          </a:xfrm>
          <a:prstGeom prst="line">
            <a:avLst/>
          </a:prstGeom>
          <a:ln w="136525">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262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8B310-2377-EBCE-9B09-0E673E9CB2B7}"/>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C10EE125-D04E-ED90-5735-598598CE366A}"/>
              </a:ext>
            </a:extLst>
          </p:cNvPr>
          <p:cNvSpPr>
            <a:spLocks noGrp="1"/>
          </p:cNvSpPr>
          <p:nvPr>
            <p:ph type="body" sz="quarter" idx="10"/>
          </p:nvPr>
        </p:nvSpPr>
        <p:spPr>
          <a:xfrm>
            <a:off x="2432050" y="4968875"/>
            <a:ext cx="3005299" cy="553998"/>
          </a:xfrm>
        </p:spPr>
        <p:txBody>
          <a:bodyPr/>
          <a:lstStyle/>
          <a:p>
            <a:r>
              <a:rPr lang="es-CL" dirty="0"/>
              <a:t>REQUISITO</a:t>
            </a:r>
          </a:p>
        </p:txBody>
      </p:sp>
      <p:sp>
        <p:nvSpPr>
          <p:cNvPr id="3" name="Marcador de texto 2">
            <a:extLst>
              <a:ext uri="{FF2B5EF4-FFF2-40B4-BE49-F238E27FC236}">
                <a16:creationId xmlns:a16="http://schemas.microsoft.com/office/drawing/2014/main" id="{241DB68D-F8A3-11A1-09FB-29563CF21072}"/>
              </a:ext>
            </a:extLst>
          </p:cNvPr>
          <p:cNvSpPr>
            <a:spLocks noGrp="1"/>
          </p:cNvSpPr>
          <p:nvPr>
            <p:ph type="body" sz="quarter" idx="11"/>
          </p:nvPr>
        </p:nvSpPr>
        <p:spPr>
          <a:xfrm>
            <a:off x="2432050" y="2200396"/>
            <a:ext cx="2955170" cy="2308324"/>
          </a:xfrm>
        </p:spPr>
        <p:txBody>
          <a:bodyPr/>
          <a:lstStyle/>
          <a:p>
            <a:r>
              <a:rPr lang="es-CL" dirty="0"/>
              <a:t>05</a:t>
            </a:r>
          </a:p>
        </p:txBody>
      </p:sp>
      <p:sp>
        <p:nvSpPr>
          <p:cNvPr id="4" name="Marcador de texto 3">
            <a:extLst>
              <a:ext uri="{FF2B5EF4-FFF2-40B4-BE49-F238E27FC236}">
                <a16:creationId xmlns:a16="http://schemas.microsoft.com/office/drawing/2014/main" id="{2FEDCFE2-5D33-2408-E7BF-12C7E60F06C6}"/>
              </a:ext>
            </a:extLst>
          </p:cNvPr>
          <p:cNvSpPr>
            <a:spLocks noGrp="1"/>
          </p:cNvSpPr>
          <p:nvPr>
            <p:ph type="body" sz="quarter" idx="12"/>
          </p:nvPr>
        </p:nvSpPr>
        <p:spPr>
          <a:xfrm>
            <a:off x="6415486" y="6061967"/>
            <a:ext cx="3263943" cy="2954655"/>
          </a:xfrm>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El sistema debe permitir la notificación automática </a:t>
            </a:r>
            <a:r>
              <a:rPr kumimoji="0" lang="es-CL"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al</a:t>
            </a:r>
            <a:r>
              <a:rPr kumimoji="0" lang="es-MX"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médico cuando un paciente ha llegado a la clínica mediante notificación en el sistema en tiempo real.</a:t>
            </a:r>
            <a:endParaRPr kumimoji="0" lang="es-CL"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Marcador de texto 4">
            <a:extLst>
              <a:ext uri="{FF2B5EF4-FFF2-40B4-BE49-F238E27FC236}">
                <a16:creationId xmlns:a16="http://schemas.microsoft.com/office/drawing/2014/main" id="{6D3B3B04-03C5-0910-1EB8-674571E9AF82}"/>
              </a:ext>
            </a:extLst>
          </p:cNvPr>
          <p:cNvSpPr>
            <a:spLocks noGrp="1"/>
          </p:cNvSpPr>
          <p:nvPr>
            <p:ph type="body" sz="quarter" idx="13"/>
          </p:nvPr>
        </p:nvSpPr>
        <p:spPr/>
        <p:txBody>
          <a:bodyPr/>
          <a:lstStyle/>
          <a:p>
            <a:r>
              <a:rPr lang="es-CL" dirty="0"/>
              <a:t>REQUISITO</a:t>
            </a:r>
          </a:p>
        </p:txBody>
      </p:sp>
      <p:sp>
        <p:nvSpPr>
          <p:cNvPr id="6" name="Marcador de texto 5">
            <a:extLst>
              <a:ext uri="{FF2B5EF4-FFF2-40B4-BE49-F238E27FC236}">
                <a16:creationId xmlns:a16="http://schemas.microsoft.com/office/drawing/2014/main" id="{4B902DE4-D699-BACB-688F-F7C03452A396}"/>
              </a:ext>
            </a:extLst>
          </p:cNvPr>
          <p:cNvSpPr>
            <a:spLocks noGrp="1"/>
          </p:cNvSpPr>
          <p:nvPr>
            <p:ph type="body" sz="quarter" idx="14"/>
          </p:nvPr>
        </p:nvSpPr>
        <p:spPr/>
        <p:txBody>
          <a:bodyPr/>
          <a:lstStyle/>
          <a:p>
            <a:r>
              <a:rPr lang="es-CL" dirty="0"/>
              <a:t>06</a:t>
            </a:r>
          </a:p>
        </p:txBody>
      </p:sp>
      <p:sp>
        <p:nvSpPr>
          <p:cNvPr id="7" name="Marcador de texto 6">
            <a:extLst>
              <a:ext uri="{FF2B5EF4-FFF2-40B4-BE49-F238E27FC236}">
                <a16:creationId xmlns:a16="http://schemas.microsoft.com/office/drawing/2014/main" id="{2427F5E4-DB07-CCB2-DF3A-21FDF0071A5E}"/>
              </a:ext>
            </a:extLst>
          </p:cNvPr>
          <p:cNvSpPr>
            <a:spLocks noGrp="1"/>
          </p:cNvSpPr>
          <p:nvPr>
            <p:ph type="body" sz="quarter" idx="15"/>
          </p:nvPr>
        </p:nvSpPr>
        <p:spPr>
          <a:xfrm>
            <a:off x="10424673" y="6061967"/>
            <a:ext cx="3263943" cy="2585323"/>
          </a:xfrm>
        </p:spPr>
        <p:txBody>
          <a:bodyPr/>
          <a:lstStyle/>
          <a:p>
            <a:pPr algn="just"/>
            <a:r>
              <a:rPr lang="es-MX" sz="2400" i="1" dirty="0">
                <a:solidFill>
                  <a:schemeClr val="tx1"/>
                </a:solidFill>
              </a:rPr>
              <a:t>El sistema debe permitir la gestión de reservas por parte del personal, asignando horarios a los pacientes y registrándolos en el sistema.</a:t>
            </a:r>
          </a:p>
        </p:txBody>
      </p:sp>
      <p:sp>
        <p:nvSpPr>
          <p:cNvPr id="8" name="Marcador de texto 7">
            <a:extLst>
              <a:ext uri="{FF2B5EF4-FFF2-40B4-BE49-F238E27FC236}">
                <a16:creationId xmlns:a16="http://schemas.microsoft.com/office/drawing/2014/main" id="{9642FBBC-E3A4-5504-46F2-B3E326D9555B}"/>
              </a:ext>
            </a:extLst>
          </p:cNvPr>
          <p:cNvSpPr>
            <a:spLocks noGrp="1"/>
          </p:cNvSpPr>
          <p:nvPr>
            <p:ph type="body" sz="quarter" idx="16"/>
          </p:nvPr>
        </p:nvSpPr>
        <p:spPr/>
        <p:txBody>
          <a:bodyPr/>
          <a:lstStyle/>
          <a:p>
            <a:r>
              <a:rPr lang="es-CL" dirty="0"/>
              <a:t>REQUSITO</a:t>
            </a:r>
          </a:p>
        </p:txBody>
      </p:sp>
      <p:sp>
        <p:nvSpPr>
          <p:cNvPr id="9" name="Marcador de texto 8">
            <a:extLst>
              <a:ext uri="{FF2B5EF4-FFF2-40B4-BE49-F238E27FC236}">
                <a16:creationId xmlns:a16="http://schemas.microsoft.com/office/drawing/2014/main" id="{EFE07C71-6BB4-0E94-984E-1284B56B812A}"/>
              </a:ext>
            </a:extLst>
          </p:cNvPr>
          <p:cNvSpPr>
            <a:spLocks noGrp="1"/>
          </p:cNvSpPr>
          <p:nvPr>
            <p:ph type="body" sz="quarter" idx="17"/>
          </p:nvPr>
        </p:nvSpPr>
        <p:spPr/>
        <p:txBody>
          <a:bodyPr/>
          <a:lstStyle/>
          <a:p>
            <a:r>
              <a:rPr lang="es-CL" dirty="0"/>
              <a:t>07</a:t>
            </a:r>
          </a:p>
        </p:txBody>
      </p:sp>
      <p:sp>
        <p:nvSpPr>
          <p:cNvPr id="11" name="Marcador de texto 10">
            <a:extLst>
              <a:ext uri="{FF2B5EF4-FFF2-40B4-BE49-F238E27FC236}">
                <a16:creationId xmlns:a16="http://schemas.microsoft.com/office/drawing/2014/main" id="{CBD51651-4EFB-7642-0092-704A78C46306}"/>
              </a:ext>
            </a:extLst>
          </p:cNvPr>
          <p:cNvSpPr>
            <a:spLocks noGrp="1"/>
          </p:cNvSpPr>
          <p:nvPr>
            <p:ph type="body" sz="quarter" idx="19"/>
          </p:nvPr>
        </p:nvSpPr>
        <p:spPr/>
        <p:txBody>
          <a:bodyPr/>
          <a:lstStyle/>
          <a:p>
            <a:r>
              <a:rPr lang="es-CL" dirty="0"/>
              <a:t>REQUISITO</a:t>
            </a:r>
          </a:p>
        </p:txBody>
      </p:sp>
      <p:sp>
        <p:nvSpPr>
          <p:cNvPr id="12" name="Marcador de texto 11">
            <a:extLst>
              <a:ext uri="{FF2B5EF4-FFF2-40B4-BE49-F238E27FC236}">
                <a16:creationId xmlns:a16="http://schemas.microsoft.com/office/drawing/2014/main" id="{5C3E8FCA-FFFB-CCF0-0AD6-DAAFEE09485E}"/>
              </a:ext>
            </a:extLst>
          </p:cNvPr>
          <p:cNvSpPr>
            <a:spLocks noGrp="1"/>
          </p:cNvSpPr>
          <p:nvPr>
            <p:ph type="body" sz="quarter" idx="20"/>
          </p:nvPr>
        </p:nvSpPr>
        <p:spPr/>
        <p:txBody>
          <a:bodyPr/>
          <a:lstStyle/>
          <a:p>
            <a:r>
              <a:rPr lang="es-CL" dirty="0"/>
              <a:t>08</a:t>
            </a:r>
          </a:p>
        </p:txBody>
      </p:sp>
      <p:sp>
        <p:nvSpPr>
          <p:cNvPr id="13" name="Marcador de texto 12">
            <a:extLst>
              <a:ext uri="{FF2B5EF4-FFF2-40B4-BE49-F238E27FC236}">
                <a16:creationId xmlns:a16="http://schemas.microsoft.com/office/drawing/2014/main" id="{8CF2AC40-AB4E-AE53-516C-C825A35BF484}"/>
              </a:ext>
            </a:extLst>
          </p:cNvPr>
          <p:cNvSpPr>
            <a:spLocks noGrp="1"/>
          </p:cNvSpPr>
          <p:nvPr>
            <p:ph type="body" sz="quarter" idx="21"/>
          </p:nvPr>
        </p:nvSpPr>
        <p:spPr>
          <a:xfrm>
            <a:off x="14714781" y="6061967"/>
            <a:ext cx="3263943" cy="2954655"/>
          </a:xfrm>
        </p:spPr>
        <p:txBody>
          <a:bodyPr/>
          <a:lstStyle/>
          <a:p>
            <a:pPr algn="just"/>
            <a:r>
              <a:rPr lang="es-MX" sz="2400" i="1" dirty="0"/>
              <a:t>El sistema debe permitir registrar los procedimientos realizados a las mascotas tales como tratamientos, indicaciones y próximos controles.</a:t>
            </a:r>
          </a:p>
        </p:txBody>
      </p:sp>
      <p:sp>
        <p:nvSpPr>
          <p:cNvPr id="14" name="Marcador de texto 12">
            <a:extLst>
              <a:ext uri="{FF2B5EF4-FFF2-40B4-BE49-F238E27FC236}">
                <a16:creationId xmlns:a16="http://schemas.microsoft.com/office/drawing/2014/main" id="{F86FB1B3-5135-1211-B78D-5C0FC4D40DE1}"/>
              </a:ext>
            </a:extLst>
          </p:cNvPr>
          <p:cNvSpPr txBox="1">
            <a:spLocks/>
          </p:cNvSpPr>
          <p:nvPr/>
        </p:nvSpPr>
        <p:spPr>
          <a:xfrm>
            <a:off x="2277663" y="6061967"/>
            <a:ext cx="3263943" cy="2954655"/>
          </a:xfrm>
          <a:prstGeom prst="rect">
            <a:avLst/>
          </a:prstGeom>
        </p:spPr>
        <p:txBody>
          <a:bodyPr wrap="square" lIns="0" tIns="0" rIns="0" bIns="0">
            <a:spAutoFit/>
          </a:bodyPr>
          <a:lstStyle>
            <a:lvl1pPr marL="0" algn="ctr">
              <a:defRPr>
                <a:solidFill>
                  <a:schemeClr val="bg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El sistema debe permitir la consulta y visualización rápida de las fichas médicas de las mascotas en cualquier momento, con opciones de búsqueda avanzada. </a:t>
            </a:r>
            <a:endParaRPr kumimoji="0" lang="es-CL"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ángulo 9">
            <a:extLst>
              <a:ext uri="{FF2B5EF4-FFF2-40B4-BE49-F238E27FC236}">
                <a16:creationId xmlns:a16="http://schemas.microsoft.com/office/drawing/2014/main" id="{966EEF51-4C59-303C-185A-819536729A8C}"/>
              </a:ext>
            </a:extLst>
          </p:cNvPr>
          <p:cNvSpPr/>
          <p:nvPr/>
        </p:nvSpPr>
        <p:spPr>
          <a:xfrm>
            <a:off x="0" y="505027"/>
            <a:ext cx="4946650" cy="115627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Proyecto “VetSys”</a:t>
            </a:r>
          </a:p>
        </p:txBody>
      </p:sp>
      <p:sp>
        <p:nvSpPr>
          <p:cNvPr id="17" name="CuadroTexto 16">
            <a:extLst>
              <a:ext uri="{FF2B5EF4-FFF2-40B4-BE49-F238E27FC236}">
                <a16:creationId xmlns:a16="http://schemas.microsoft.com/office/drawing/2014/main" id="{60064B0A-81D3-27BA-A1F5-008ED68855B3}"/>
              </a:ext>
            </a:extLst>
          </p:cNvPr>
          <p:cNvSpPr txBox="1"/>
          <p:nvPr/>
        </p:nvSpPr>
        <p:spPr>
          <a:xfrm>
            <a:off x="7133011" y="770639"/>
            <a:ext cx="758177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REQUERIMIENTOS FUNCIONALES</a:t>
            </a:r>
          </a:p>
        </p:txBody>
      </p:sp>
      <p:sp>
        <p:nvSpPr>
          <p:cNvPr id="15" name="Rectángulo 14">
            <a:extLst>
              <a:ext uri="{FF2B5EF4-FFF2-40B4-BE49-F238E27FC236}">
                <a16:creationId xmlns:a16="http://schemas.microsoft.com/office/drawing/2014/main" id="{64DF8762-C53B-45AF-DE0F-341D750A8B59}"/>
              </a:ext>
            </a:extLst>
          </p:cNvPr>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6" name="Conector recto 15">
            <a:extLst>
              <a:ext uri="{FF2B5EF4-FFF2-40B4-BE49-F238E27FC236}">
                <a16:creationId xmlns:a16="http://schemas.microsoft.com/office/drawing/2014/main" id="{4D3387A5-2C36-49BC-87B5-A4FC4D83CF1D}"/>
              </a:ext>
            </a:extLst>
          </p:cNvPr>
          <p:cNvCxnSpPr>
            <a:cxnSpLocks/>
          </p:cNvCxnSpPr>
          <p:nvPr/>
        </p:nvCxnSpPr>
        <p:spPr>
          <a:xfrm>
            <a:off x="5099050" y="505027"/>
            <a:ext cx="0" cy="1116000"/>
          </a:xfrm>
          <a:prstGeom prst="line">
            <a:avLst/>
          </a:prstGeom>
          <a:ln w="136525">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0614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2F3A-BD28-C8C2-FBDE-733A22E85808}"/>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418D739C-A3DF-6EC6-1C07-E2837C393074}"/>
              </a:ext>
            </a:extLst>
          </p:cNvPr>
          <p:cNvSpPr>
            <a:spLocks noGrp="1"/>
          </p:cNvSpPr>
          <p:nvPr>
            <p:ph type="body" sz="quarter" idx="10"/>
          </p:nvPr>
        </p:nvSpPr>
        <p:spPr>
          <a:xfrm>
            <a:off x="2432050" y="4968875"/>
            <a:ext cx="3005299" cy="553998"/>
          </a:xfrm>
        </p:spPr>
        <p:txBody>
          <a:bodyPr/>
          <a:lstStyle/>
          <a:p>
            <a:r>
              <a:rPr lang="es-CL" dirty="0"/>
              <a:t>REQUISITO</a:t>
            </a:r>
          </a:p>
        </p:txBody>
      </p:sp>
      <p:sp>
        <p:nvSpPr>
          <p:cNvPr id="3" name="Marcador de texto 2">
            <a:extLst>
              <a:ext uri="{FF2B5EF4-FFF2-40B4-BE49-F238E27FC236}">
                <a16:creationId xmlns:a16="http://schemas.microsoft.com/office/drawing/2014/main" id="{0529C6E4-F4E4-5590-AB62-C11C1C8606AF}"/>
              </a:ext>
            </a:extLst>
          </p:cNvPr>
          <p:cNvSpPr>
            <a:spLocks noGrp="1"/>
          </p:cNvSpPr>
          <p:nvPr>
            <p:ph type="body" sz="quarter" idx="11"/>
          </p:nvPr>
        </p:nvSpPr>
        <p:spPr>
          <a:xfrm>
            <a:off x="2432050" y="2200396"/>
            <a:ext cx="2955170" cy="2308324"/>
          </a:xfrm>
        </p:spPr>
        <p:txBody>
          <a:bodyPr/>
          <a:lstStyle/>
          <a:p>
            <a:r>
              <a:rPr lang="es-CL" dirty="0"/>
              <a:t>01</a:t>
            </a:r>
          </a:p>
        </p:txBody>
      </p:sp>
      <p:sp>
        <p:nvSpPr>
          <p:cNvPr id="4" name="Marcador de texto 3">
            <a:extLst>
              <a:ext uri="{FF2B5EF4-FFF2-40B4-BE49-F238E27FC236}">
                <a16:creationId xmlns:a16="http://schemas.microsoft.com/office/drawing/2014/main" id="{8D4891AF-7714-ED4B-4DBA-8BC50A2B6569}"/>
              </a:ext>
            </a:extLst>
          </p:cNvPr>
          <p:cNvSpPr>
            <a:spLocks noGrp="1"/>
          </p:cNvSpPr>
          <p:nvPr>
            <p:ph type="body" sz="quarter" idx="12"/>
          </p:nvPr>
        </p:nvSpPr>
        <p:spPr>
          <a:xfrm>
            <a:off x="6415486" y="6061967"/>
            <a:ext cx="3263943" cy="2585323"/>
          </a:xfrm>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El sistema debe ser simple y fácil de entender, cubriendo todas las necesidades funcionales sin añadir complejidad innecesaria</a:t>
            </a:r>
            <a:r>
              <a:rPr kumimoji="0" lang="es-CL"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p:txBody>
      </p:sp>
      <p:sp>
        <p:nvSpPr>
          <p:cNvPr id="5" name="Marcador de texto 4">
            <a:extLst>
              <a:ext uri="{FF2B5EF4-FFF2-40B4-BE49-F238E27FC236}">
                <a16:creationId xmlns:a16="http://schemas.microsoft.com/office/drawing/2014/main" id="{5581B1AC-C113-0DC1-573E-9FE67C7518BC}"/>
              </a:ext>
            </a:extLst>
          </p:cNvPr>
          <p:cNvSpPr>
            <a:spLocks noGrp="1"/>
          </p:cNvSpPr>
          <p:nvPr>
            <p:ph type="body" sz="quarter" idx="13"/>
          </p:nvPr>
        </p:nvSpPr>
        <p:spPr/>
        <p:txBody>
          <a:bodyPr/>
          <a:lstStyle/>
          <a:p>
            <a:r>
              <a:rPr lang="es-CL" dirty="0"/>
              <a:t>REQUISITO</a:t>
            </a:r>
          </a:p>
        </p:txBody>
      </p:sp>
      <p:sp>
        <p:nvSpPr>
          <p:cNvPr id="6" name="Marcador de texto 5">
            <a:extLst>
              <a:ext uri="{FF2B5EF4-FFF2-40B4-BE49-F238E27FC236}">
                <a16:creationId xmlns:a16="http://schemas.microsoft.com/office/drawing/2014/main" id="{D19D0CAE-BB2D-C7F8-160F-9A95129D1EDF}"/>
              </a:ext>
            </a:extLst>
          </p:cNvPr>
          <p:cNvSpPr>
            <a:spLocks noGrp="1"/>
          </p:cNvSpPr>
          <p:nvPr>
            <p:ph type="body" sz="quarter" idx="14"/>
          </p:nvPr>
        </p:nvSpPr>
        <p:spPr/>
        <p:txBody>
          <a:bodyPr/>
          <a:lstStyle/>
          <a:p>
            <a:r>
              <a:rPr lang="es-CL" dirty="0"/>
              <a:t>02</a:t>
            </a:r>
          </a:p>
        </p:txBody>
      </p:sp>
      <p:sp>
        <p:nvSpPr>
          <p:cNvPr id="7" name="Marcador de texto 6">
            <a:extLst>
              <a:ext uri="{FF2B5EF4-FFF2-40B4-BE49-F238E27FC236}">
                <a16:creationId xmlns:a16="http://schemas.microsoft.com/office/drawing/2014/main" id="{ADF26965-1E08-56C2-17D8-822AA3F8F42F}"/>
              </a:ext>
            </a:extLst>
          </p:cNvPr>
          <p:cNvSpPr>
            <a:spLocks noGrp="1"/>
          </p:cNvSpPr>
          <p:nvPr>
            <p:ph type="body" sz="quarter" idx="15"/>
          </p:nvPr>
        </p:nvSpPr>
        <p:spPr>
          <a:xfrm>
            <a:off x="10424673" y="6061967"/>
            <a:ext cx="3263943" cy="2954655"/>
          </a:xfrm>
        </p:spPr>
        <p:txBody>
          <a:bodyPr/>
          <a:lstStyle/>
          <a:p>
            <a:pPr algn="just"/>
            <a:r>
              <a:rPr lang="es-MX" sz="2400" i="1" dirty="0">
                <a:solidFill>
                  <a:schemeClr val="tx1"/>
                </a:solidFill>
              </a:rPr>
              <a:t>El sistema debe mantener la identidad visual de la clínica</a:t>
            </a:r>
            <a:r>
              <a:rPr lang="es-CL" sz="2400" i="1" dirty="0">
                <a:solidFill>
                  <a:schemeClr val="tx1"/>
                </a:solidFill>
              </a:rPr>
              <a:t>, </a:t>
            </a:r>
            <a:r>
              <a:rPr lang="es-MX" sz="2400" i="1" dirty="0">
                <a:solidFill>
                  <a:schemeClr val="tx1"/>
                </a:solidFill>
              </a:rPr>
              <a:t>utilizando los colores institucionales verde y blanco</a:t>
            </a:r>
            <a:r>
              <a:rPr lang="es-CL" sz="2400" i="1" dirty="0">
                <a:solidFill>
                  <a:schemeClr val="tx1"/>
                </a:solidFill>
              </a:rPr>
              <a:t>, </a:t>
            </a:r>
            <a:r>
              <a:rPr lang="es-MX" sz="2400" i="1" dirty="0">
                <a:solidFill>
                  <a:schemeClr val="tx1"/>
                </a:solidFill>
              </a:rPr>
              <a:t>el logotipo oficial</a:t>
            </a:r>
            <a:r>
              <a:rPr lang="es-CL" sz="2400" i="1" dirty="0">
                <a:solidFill>
                  <a:schemeClr val="tx1"/>
                </a:solidFill>
              </a:rPr>
              <a:t>, </a:t>
            </a:r>
            <a:r>
              <a:rPr lang="es-MX" sz="2400" i="1" dirty="0">
                <a:solidFill>
                  <a:schemeClr val="tx1"/>
                </a:solidFill>
              </a:rPr>
              <a:t>y fuentes aprobadas</a:t>
            </a:r>
            <a:r>
              <a:rPr lang="es-CL" sz="2400" i="1" dirty="0">
                <a:solidFill>
                  <a:schemeClr val="tx1"/>
                </a:solidFill>
              </a:rPr>
              <a:t>.</a:t>
            </a:r>
            <a:endParaRPr lang="es-MX" sz="2400" i="1" dirty="0">
              <a:solidFill>
                <a:schemeClr val="tx1"/>
              </a:solidFill>
            </a:endParaRPr>
          </a:p>
        </p:txBody>
      </p:sp>
      <p:sp>
        <p:nvSpPr>
          <p:cNvPr id="8" name="Marcador de texto 7">
            <a:extLst>
              <a:ext uri="{FF2B5EF4-FFF2-40B4-BE49-F238E27FC236}">
                <a16:creationId xmlns:a16="http://schemas.microsoft.com/office/drawing/2014/main" id="{4325CB51-57F3-DF4C-90FB-0CFE12CDBD49}"/>
              </a:ext>
            </a:extLst>
          </p:cNvPr>
          <p:cNvSpPr>
            <a:spLocks noGrp="1"/>
          </p:cNvSpPr>
          <p:nvPr>
            <p:ph type="body" sz="quarter" idx="16"/>
          </p:nvPr>
        </p:nvSpPr>
        <p:spPr/>
        <p:txBody>
          <a:bodyPr/>
          <a:lstStyle/>
          <a:p>
            <a:r>
              <a:rPr lang="es-CL" dirty="0"/>
              <a:t>REQUSITO</a:t>
            </a:r>
          </a:p>
        </p:txBody>
      </p:sp>
      <p:sp>
        <p:nvSpPr>
          <p:cNvPr id="9" name="Marcador de texto 8">
            <a:extLst>
              <a:ext uri="{FF2B5EF4-FFF2-40B4-BE49-F238E27FC236}">
                <a16:creationId xmlns:a16="http://schemas.microsoft.com/office/drawing/2014/main" id="{63E8A8E2-ADAE-A43B-1C47-9F9BA49A88F9}"/>
              </a:ext>
            </a:extLst>
          </p:cNvPr>
          <p:cNvSpPr>
            <a:spLocks noGrp="1"/>
          </p:cNvSpPr>
          <p:nvPr>
            <p:ph type="body" sz="quarter" idx="17"/>
          </p:nvPr>
        </p:nvSpPr>
        <p:spPr/>
        <p:txBody>
          <a:bodyPr/>
          <a:lstStyle/>
          <a:p>
            <a:r>
              <a:rPr lang="es-CL" dirty="0"/>
              <a:t>03</a:t>
            </a:r>
          </a:p>
        </p:txBody>
      </p:sp>
      <p:sp>
        <p:nvSpPr>
          <p:cNvPr id="11" name="Marcador de texto 10">
            <a:extLst>
              <a:ext uri="{FF2B5EF4-FFF2-40B4-BE49-F238E27FC236}">
                <a16:creationId xmlns:a16="http://schemas.microsoft.com/office/drawing/2014/main" id="{2451C173-D2DB-509C-0255-1C1D850FC42C}"/>
              </a:ext>
            </a:extLst>
          </p:cNvPr>
          <p:cNvSpPr>
            <a:spLocks noGrp="1"/>
          </p:cNvSpPr>
          <p:nvPr>
            <p:ph type="body" sz="quarter" idx="19"/>
          </p:nvPr>
        </p:nvSpPr>
        <p:spPr/>
        <p:txBody>
          <a:bodyPr/>
          <a:lstStyle/>
          <a:p>
            <a:r>
              <a:rPr lang="es-CL" dirty="0"/>
              <a:t>REQUISITO</a:t>
            </a:r>
          </a:p>
        </p:txBody>
      </p:sp>
      <p:sp>
        <p:nvSpPr>
          <p:cNvPr id="12" name="Marcador de texto 11">
            <a:extLst>
              <a:ext uri="{FF2B5EF4-FFF2-40B4-BE49-F238E27FC236}">
                <a16:creationId xmlns:a16="http://schemas.microsoft.com/office/drawing/2014/main" id="{EA4511C8-CE0C-7A45-CC82-67B2FD8CB34D}"/>
              </a:ext>
            </a:extLst>
          </p:cNvPr>
          <p:cNvSpPr>
            <a:spLocks noGrp="1"/>
          </p:cNvSpPr>
          <p:nvPr>
            <p:ph type="body" sz="quarter" idx="20"/>
          </p:nvPr>
        </p:nvSpPr>
        <p:spPr/>
        <p:txBody>
          <a:bodyPr/>
          <a:lstStyle/>
          <a:p>
            <a:r>
              <a:rPr lang="es-CL" dirty="0"/>
              <a:t>04</a:t>
            </a:r>
          </a:p>
        </p:txBody>
      </p:sp>
      <p:sp>
        <p:nvSpPr>
          <p:cNvPr id="13" name="Marcador de texto 12">
            <a:extLst>
              <a:ext uri="{FF2B5EF4-FFF2-40B4-BE49-F238E27FC236}">
                <a16:creationId xmlns:a16="http://schemas.microsoft.com/office/drawing/2014/main" id="{EA8D7998-97AC-C060-B28A-1B20AAD68D7B}"/>
              </a:ext>
            </a:extLst>
          </p:cNvPr>
          <p:cNvSpPr>
            <a:spLocks noGrp="1"/>
          </p:cNvSpPr>
          <p:nvPr>
            <p:ph type="body" sz="quarter" idx="21"/>
          </p:nvPr>
        </p:nvSpPr>
        <p:spPr>
          <a:xfrm>
            <a:off x="14714781" y="6061967"/>
            <a:ext cx="3263943" cy="2954655"/>
          </a:xfrm>
        </p:spPr>
        <p:txBody>
          <a:bodyPr/>
          <a:lstStyle/>
          <a:p>
            <a:pPr algn="just"/>
            <a:r>
              <a:rPr lang="es-MX" sz="2400" i="1" dirty="0"/>
              <a:t>El sistema debe ser accesible desde múltiples dispositivos y computadores, permitiendo su uso simultáneo en diferentes estaciones de trabajo de la clínica</a:t>
            </a:r>
            <a:r>
              <a:rPr lang="es-CL" sz="2400" i="1" dirty="0"/>
              <a:t>.</a:t>
            </a:r>
            <a:endParaRPr lang="es-MX" sz="2400" i="1" dirty="0"/>
          </a:p>
        </p:txBody>
      </p:sp>
      <p:sp>
        <p:nvSpPr>
          <p:cNvPr id="14" name="Marcador de texto 12">
            <a:extLst>
              <a:ext uri="{FF2B5EF4-FFF2-40B4-BE49-F238E27FC236}">
                <a16:creationId xmlns:a16="http://schemas.microsoft.com/office/drawing/2014/main" id="{7BE2D237-41F9-A53C-EAF7-AB3B0F2A53BD}"/>
              </a:ext>
            </a:extLst>
          </p:cNvPr>
          <p:cNvSpPr txBox="1">
            <a:spLocks/>
          </p:cNvSpPr>
          <p:nvPr/>
        </p:nvSpPr>
        <p:spPr>
          <a:xfrm>
            <a:off x="2277663" y="6061967"/>
            <a:ext cx="3263943" cy="2585323"/>
          </a:xfrm>
          <a:prstGeom prst="rect">
            <a:avLst/>
          </a:prstGeom>
        </p:spPr>
        <p:txBody>
          <a:bodyPr wrap="square" lIns="0" tIns="0" rIns="0" bIns="0">
            <a:spAutoFit/>
          </a:bodyPr>
          <a:lstStyle>
            <a:lvl1pPr marL="0" algn="ctr">
              <a:defRPr>
                <a:solidFill>
                  <a:schemeClr val="bg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El sistema debe tener una interfaz intuitiva y fácil de usar, facilitando la interacción de todos los actores con el sistema y reduciendo el tiempo de aprendizaje</a:t>
            </a:r>
            <a:r>
              <a:rPr kumimoji="0" lang="es-CL" sz="2400" b="0" i="1"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p:txBody>
      </p:sp>
      <p:sp>
        <p:nvSpPr>
          <p:cNvPr id="10" name="Rectángulo 9">
            <a:extLst>
              <a:ext uri="{FF2B5EF4-FFF2-40B4-BE49-F238E27FC236}">
                <a16:creationId xmlns:a16="http://schemas.microsoft.com/office/drawing/2014/main" id="{715C312C-563D-5FD5-DC25-7E9CFD91568D}"/>
              </a:ext>
            </a:extLst>
          </p:cNvPr>
          <p:cNvSpPr/>
          <p:nvPr/>
        </p:nvSpPr>
        <p:spPr>
          <a:xfrm>
            <a:off x="0" y="505027"/>
            <a:ext cx="4946650" cy="115627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Proyecto “VetSys”</a:t>
            </a:r>
          </a:p>
        </p:txBody>
      </p:sp>
      <p:sp>
        <p:nvSpPr>
          <p:cNvPr id="17" name="CuadroTexto 16">
            <a:extLst>
              <a:ext uri="{FF2B5EF4-FFF2-40B4-BE49-F238E27FC236}">
                <a16:creationId xmlns:a16="http://schemas.microsoft.com/office/drawing/2014/main" id="{6001458F-E428-223F-5210-1A9A8D9221C5}"/>
              </a:ext>
            </a:extLst>
          </p:cNvPr>
          <p:cNvSpPr txBox="1"/>
          <p:nvPr/>
        </p:nvSpPr>
        <p:spPr>
          <a:xfrm>
            <a:off x="6927850" y="770639"/>
            <a:ext cx="826757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REQUERIMIENTOS NO FUNCIONALES</a:t>
            </a:r>
          </a:p>
        </p:txBody>
      </p:sp>
      <p:sp>
        <p:nvSpPr>
          <p:cNvPr id="15" name="Rectángulo 14">
            <a:extLst>
              <a:ext uri="{FF2B5EF4-FFF2-40B4-BE49-F238E27FC236}">
                <a16:creationId xmlns:a16="http://schemas.microsoft.com/office/drawing/2014/main" id="{2FA69CDE-9E29-7BC2-7D2B-842580520371}"/>
              </a:ext>
            </a:extLst>
          </p:cNvPr>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6" name="Conector recto 15">
            <a:extLst>
              <a:ext uri="{FF2B5EF4-FFF2-40B4-BE49-F238E27FC236}">
                <a16:creationId xmlns:a16="http://schemas.microsoft.com/office/drawing/2014/main" id="{EA9453D6-857C-26D4-8CA7-5A518BFA9CE8}"/>
              </a:ext>
            </a:extLst>
          </p:cNvPr>
          <p:cNvCxnSpPr>
            <a:cxnSpLocks/>
          </p:cNvCxnSpPr>
          <p:nvPr/>
        </p:nvCxnSpPr>
        <p:spPr>
          <a:xfrm>
            <a:off x="5099050" y="505027"/>
            <a:ext cx="0" cy="1116000"/>
          </a:xfrm>
          <a:prstGeom prst="line">
            <a:avLst/>
          </a:prstGeom>
          <a:ln w="136525">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06738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0D71C-B61F-675C-0082-81F4B6B33EC4}"/>
            </a:ext>
          </a:extLst>
        </p:cNvPr>
        <p:cNvGrpSpPr/>
        <p:nvPr/>
      </p:nvGrpSpPr>
      <p:grpSpPr>
        <a:xfrm>
          <a:off x="0" y="0"/>
          <a:ext cx="0" cy="0"/>
          <a:chOff x="0" y="0"/>
          <a:chExt cx="0" cy="0"/>
        </a:xfrm>
      </p:grpSpPr>
      <p:sp>
        <p:nvSpPr>
          <p:cNvPr id="71" name="Marcador de texto 70">
            <a:extLst>
              <a:ext uri="{FF2B5EF4-FFF2-40B4-BE49-F238E27FC236}">
                <a16:creationId xmlns:a16="http://schemas.microsoft.com/office/drawing/2014/main" id="{289A5911-1C5A-D0F1-9610-20B8FC329FB2}"/>
              </a:ext>
            </a:extLst>
          </p:cNvPr>
          <p:cNvSpPr>
            <a:spLocks noGrp="1"/>
          </p:cNvSpPr>
          <p:nvPr>
            <p:ph type="body" sz="quarter" idx="10"/>
          </p:nvPr>
        </p:nvSpPr>
        <p:spPr>
          <a:xfrm>
            <a:off x="574040" y="1182211"/>
            <a:ext cx="3839210" cy="433864"/>
          </a:xfrm>
        </p:spPr>
        <p:txBody>
          <a:bodyPr/>
          <a:lstStyle/>
          <a:p>
            <a:pPr algn="ctr"/>
            <a:r>
              <a:rPr lang="es-CL" sz="2800" dirty="0"/>
              <a:t>Proyecto “VetSys”</a:t>
            </a:r>
          </a:p>
        </p:txBody>
      </p:sp>
      <p:sp>
        <p:nvSpPr>
          <p:cNvPr id="73" name="CuadroTexto 72">
            <a:extLst>
              <a:ext uri="{FF2B5EF4-FFF2-40B4-BE49-F238E27FC236}">
                <a16:creationId xmlns:a16="http://schemas.microsoft.com/office/drawing/2014/main" id="{A6E5D71C-AFDC-149D-FBDE-2939D0A648B5}"/>
              </a:ext>
            </a:extLst>
          </p:cNvPr>
          <p:cNvSpPr txBox="1"/>
          <p:nvPr/>
        </p:nvSpPr>
        <p:spPr>
          <a:xfrm>
            <a:off x="7609091" y="1045897"/>
            <a:ext cx="6438900" cy="584775"/>
          </a:xfrm>
          <a:prstGeom prst="rect">
            <a:avLst/>
          </a:prstGeom>
          <a:noFill/>
        </p:spPr>
        <p:txBody>
          <a:bodyPr wrap="square" rtlCol="0">
            <a:spAutoFit/>
          </a:bodyPr>
          <a:lstStyle/>
          <a:p>
            <a:pPr algn="ctr"/>
            <a:r>
              <a:rPr lang="es-CL" sz="3200" b="1" dirty="0">
                <a:latin typeface="Arial" panose="020B0604020202020204" pitchFamily="34" charset="0"/>
                <a:cs typeface="Arial" panose="020B0604020202020204" pitchFamily="34" charset="0"/>
              </a:rPr>
              <a:t>OBJETIVOS DEL PROYECTO</a:t>
            </a:r>
          </a:p>
        </p:txBody>
      </p:sp>
      <p:sp>
        <p:nvSpPr>
          <p:cNvPr id="3" name="Rectángulo 2">
            <a:extLst>
              <a:ext uri="{FF2B5EF4-FFF2-40B4-BE49-F238E27FC236}">
                <a16:creationId xmlns:a16="http://schemas.microsoft.com/office/drawing/2014/main" id="{D7036F4B-2A44-4BE9-13A3-D9C6BD9E054A}"/>
              </a:ext>
            </a:extLst>
          </p:cNvPr>
          <p:cNvSpPr>
            <a:spLocks noGrp="1" noRot="1" noMove="1" noResize="1" noEditPoints="1" noAdjustHandles="1" noChangeArrowheads="1" noChangeShapeType="1"/>
          </p:cNvSpPr>
          <p:nvPr/>
        </p:nvSpPr>
        <p:spPr>
          <a:xfrm>
            <a:off x="11271250" y="10379075"/>
            <a:ext cx="44196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3" name="Rectangle 74">
            <a:extLst>
              <a:ext uri="{FF2B5EF4-FFF2-40B4-BE49-F238E27FC236}">
                <a16:creationId xmlns:a16="http://schemas.microsoft.com/office/drawing/2014/main" id="{0E399CDB-3096-E98D-BB99-413F5E534F78}"/>
              </a:ext>
            </a:extLst>
          </p:cNvPr>
          <p:cNvSpPr/>
          <p:nvPr/>
        </p:nvSpPr>
        <p:spPr>
          <a:xfrm>
            <a:off x="5553580" y="6417865"/>
            <a:ext cx="2625772" cy="954107"/>
          </a:xfrm>
          <a:prstGeom prst="rect">
            <a:avLst/>
          </a:prstGeom>
        </p:spPr>
        <p:txBody>
          <a:bodyPr wrap="square">
            <a:spAutoFit/>
          </a:bodyPr>
          <a:lstStyle/>
          <a:p>
            <a:pPr algn="ctr" defTabSz="685800">
              <a:buFont typeface="Arial"/>
              <a:buNone/>
              <a:defRPr/>
            </a:pPr>
            <a:r>
              <a:rPr lang="en-US" sz="2800" b="1" dirty="0">
                <a:solidFill>
                  <a:srgbClr val="E99C0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Arial"/>
              </a:rPr>
              <a:t>OBJETIVO</a:t>
            </a:r>
          </a:p>
          <a:p>
            <a:pPr algn="ctr" defTabSz="685800">
              <a:buFont typeface="Arial"/>
              <a:buNone/>
              <a:defRPr/>
            </a:pPr>
            <a:r>
              <a:rPr lang="en-US" sz="2800" b="1" dirty="0">
                <a:solidFill>
                  <a:srgbClr val="E046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Arial"/>
              </a:rPr>
              <a:t> </a:t>
            </a:r>
            <a:endParaRPr lang="en-US" sz="28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Arial"/>
            </a:endParaRPr>
          </a:p>
        </p:txBody>
      </p:sp>
      <p:grpSp>
        <p:nvGrpSpPr>
          <p:cNvPr id="54" name="Grupo 53">
            <a:extLst>
              <a:ext uri="{FF2B5EF4-FFF2-40B4-BE49-F238E27FC236}">
                <a16:creationId xmlns:a16="http://schemas.microsoft.com/office/drawing/2014/main" id="{BE2BCF87-DC4A-E571-D891-0D093F9BF9C3}"/>
              </a:ext>
            </a:extLst>
          </p:cNvPr>
          <p:cNvGrpSpPr/>
          <p:nvPr/>
        </p:nvGrpSpPr>
        <p:grpSpPr>
          <a:xfrm>
            <a:off x="12880360" y="4572374"/>
            <a:ext cx="4419600" cy="4406205"/>
            <a:chOff x="7690664" y="199959"/>
            <a:chExt cx="4419600" cy="4406205"/>
          </a:xfrm>
        </p:grpSpPr>
        <p:sp>
          <p:nvSpPr>
            <p:cNvPr id="55" name="Diagrama de flujo: conector 54">
              <a:extLst>
                <a:ext uri="{FF2B5EF4-FFF2-40B4-BE49-F238E27FC236}">
                  <a16:creationId xmlns:a16="http://schemas.microsoft.com/office/drawing/2014/main" id="{B413E835-093E-AC26-08DF-3CD1394C01E4}"/>
                </a:ext>
              </a:extLst>
            </p:cNvPr>
            <p:cNvSpPr/>
            <p:nvPr/>
          </p:nvSpPr>
          <p:spPr>
            <a:xfrm>
              <a:off x="7690664" y="199959"/>
              <a:ext cx="4419600" cy="4406205"/>
            </a:xfrm>
            <a:prstGeom prst="flowChartConnector">
              <a:avLst/>
            </a:prstGeom>
            <a:solidFill>
              <a:schemeClr val="tx1"/>
            </a:solidFill>
            <a:ln w="25400" cap="flat" cmpd="sng" algn="ctr">
              <a:noFill/>
              <a:prstDash val="solid"/>
            </a:ln>
            <a:effectLst>
              <a:outerShdw blurRad="50800" dist="38100" algn="l" rotWithShape="0">
                <a:prstClr val="black">
                  <a:alpha val="40000"/>
                </a:prstClr>
              </a:outerShdw>
            </a:effectLst>
          </p:spPr>
          <p:txBody>
            <a:bodyPr rtlCol="0" anchor="ctr"/>
            <a:lstStyle/>
            <a:p>
              <a:pPr marL="0" marR="0" lvl="0" indent="0" algn="just" defTabSz="914400" eaLnBrk="1" fontAlgn="auto" latinLnBrk="0" hangingPunct="1">
                <a:lnSpc>
                  <a:spcPct val="100000"/>
                </a:lnSpc>
                <a:spcBef>
                  <a:spcPts val="0"/>
                </a:spcBef>
                <a:spcAft>
                  <a:spcPts val="0"/>
                </a:spcAft>
                <a:buClr>
                  <a:srgbClr val="000000"/>
                </a:buClr>
                <a:buSzTx/>
                <a:buFont typeface="Arial"/>
                <a:buNone/>
                <a:tabLst/>
                <a:defRPr/>
              </a:pPr>
              <a:endParaRPr kumimoji="0" lang="es-CL" sz="11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6" name="CuadroTexto 55">
              <a:extLst>
                <a:ext uri="{FF2B5EF4-FFF2-40B4-BE49-F238E27FC236}">
                  <a16:creationId xmlns:a16="http://schemas.microsoft.com/office/drawing/2014/main" id="{37EE1E93-8B1A-4FE3-F41A-FFAAFAFD43EF}"/>
                </a:ext>
              </a:extLst>
            </p:cNvPr>
            <p:cNvSpPr txBox="1"/>
            <p:nvPr/>
          </p:nvSpPr>
          <p:spPr>
            <a:xfrm>
              <a:off x="8033113" y="1221933"/>
              <a:ext cx="3834944" cy="255454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
                  <a:srgbClr val="000000"/>
                </a:buClr>
                <a:buSzTx/>
                <a:buFont typeface="Arial"/>
                <a:buNone/>
                <a:tabLst/>
                <a:defRPr/>
              </a:pPr>
              <a:r>
                <a:rPr kumimoji="0" lang="es-CL" sz="2000" b="0" i="1" u="none" strike="noStrike" kern="0" cap="none" spc="0" normalizeH="0" baseline="0" noProof="0" dirty="0">
                  <a:ln>
                    <a:noFill/>
                  </a:ln>
                  <a:solidFill>
                    <a:schemeClr val="bg1"/>
                  </a:solidFill>
                  <a:effectLst/>
                  <a:uLnTx/>
                  <a:uFillTx/>
                  <a:latin typeface="Arial" panose="020B0604020202020204" pitchFamily="34" charset="0"/>
                  <a:ea typeface="Open Sans" panose="020B0606030504020204" pitchFamily="34" charset="0"/>
                  <a:cs typeface="Arial" panose="020B0604020202020204" pitchFamily="34" charset="0"/>
                  <a:sym typeface="Arial"/>
                </a:rPr>
                <a:t>Implementar un sistema de gestión para la Clínica Veterinaria Alonkura que automatice y digitalice los procesos clave, mejorando la eficiencia operativa, la calidad del servicio, y la experiencia de los usuarios. </a:t>
              </a:r>
            </a:p>
          </p:txBody>
        </p:sp>
      </p:grpSp>
      <p:grpSp>
        <p:nvGrpSpPr>
          <p:cNvPr id="57" name="Grupo 56">
            <a:extLst>
              <a:ext uri="{FF2B5EF4-FFF2-40B4-BE49-F238E27FC236}">
                <a16:creationId xmlns:a16="http://schemas.microsoft.com/office/drawing/2014/main" id="{2E698478-6109-6D4F-842D-1CE261B407C9}"/>
              </a:ext>
            </a:extLst>
          </p:cNvPr>
          <p:cNvGrpSpPr/>
          <p:nvPr/>
        </p:nvGrpSpPr>
        <p:grpSpPr>
          <a:xfrm>
            <a:off x="2508250" y="2606675"/>
            <a:ext cx="8915400" cy="8229600"/>
            <a:chOff x="1299050" y="640021"/>
            <a:chExt cx="4356707" cy="4416096"/>
          </a:xfrm>
        </p:grpSpPr>
        <p:sp>
          <p:nvSpPr>
            <p:cNvPr id="58" name="Circle: Hollow 92">
              <a:extLst>
                <a:ext uri="{FF2B5EF4-FFF2-40B4-BE49-F238E27FC236}">
                  <a16:creationId xmlns:a16="http://schemas.microsoft.com/office/drawing/2014/main" id="{2DD76FB2-B1AB-4CD9-9E8F-1EF9CB9BB49C}"/>
                </a:ext>
              </a:extLst>
            </p:cNvPr>
            <p:cNvSpPr/>
            <p:nvPr/>
          </p:nvSpPr>
          <p:spPr>
            <a:xfrm flipV="1">
              <a:off x="1530249" y="862953"/>
              <a:ext cx="3894306" cy="3970233"/>
            </a:xfrm>
            <a:prstGeom prst="donut">
              <a:avLst>
                <a:gd name="adj" fmla="val 21215"/>
              </a:avLst>
            </a:prstGeom>
            <a:solidFill>
              <a:srgbClr val="2A2A2A"/>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59" name="Freeform: Shape 91">
              <a:extLst>
                <a:ext uri="{FF2B5EF4-FFF2-40B4-BE49-F238E27FC236}">
                  <a16:creationId xmlns:a16="http://schemas.microsoft.com/office/drawing/2014/main" id="{87BAD607-7CC6-4910-48D8-4B11FF07EDB3}"/>
                </a:ext>
              </a:extLst>
            </p:cNvPr>
            <p:cNvSpPr>
              <a:spLocks/>
            </p:cNvSpPr>
            <p:nvPr/>
          </p:nvSpPr>
          <p:spPr bwMode="auto">
            <a:xfrm flipV="1">
              <a:off x="1982461" y="3595821"/>
              <a:ext cx="1448500" cy="1234973"/>
            </a:xfrm>
            <a:custGeom>
              <a:avLst/>
              <a:gdLst>
                <a:gd name="connsiteX0" fmla="*/ 1836617 w 1836617"/>
                <a:gd name="connsiteY0" fmla="*/ 0 h 1535930"/>
                <a:gd name="connsiteX1" fmla="*/ 1836617 w 1836617"/>
                <a:gd name="connsiteY1" fmla="*/ 1047545 h 1535930"/>
                <a:gd name="connsiteX2" fmla="*/ 1750179 w 1836617"/>
                <a:gd name="connsiteY2" fmla="*/ 1051910 h 1535930"/>
                <a:gd name="connsiteX3" fmla="*/ 890467 w 1836617"/>
                <a:gd name="connsiteY3" fmla="*/ 1460871 h 1535930"/>
                <a:gd name="connsiteX4" fmla="*/ 822250 w 1836617"/>
                <a:gd name="connsiteY4" fmla="*/ 1535930 h 1535930"/>
                <a:gd name="connsiteX5" fmla="*/ 0 w 1836617"/>
                <a:gd name="connsiteY5" fmla="*/ 884899 h 1535930"/>
                <a:gd name="connsiteX6" fmla="*/ 149740 w 1836617"/>
                <a:gd name="connsiteY6" fmla="*/ 720144 h 1535930"/>
                <a:gd name="connsiteX7" fmla="*/ 1643073 w 1836617"/>
                <a:gd name="connsiteY7" fmla="*/ 9773 h 1535930"/>
                <a:gd name="connsiteX8" fmla="*/ 1836617 w 1836617"/>
                <a:gd name="connsiteY8" fmla="*/ 0 h 153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6617" h="1535930">
                  <a:moveTo>
                    <a:pt x="1836617" y="0"/>
                  </a:moveTo>
                  <a:lnTo>
                    <a:pt x="1836617" y="1047545"/>
                  </a:lnTo>
                  <a:lnTo>
                    <a:pt x="1750179" y="1051910"/>
                  </a:lnTo>
                  <a:cubicBezTo>
                    <a:pt x="1415711" y="1085877"/>
                    <a:pt x="1115527" y="1235812"/>
                    <a:pt x="890467" y="1460871"/>
                  </a:cubicBezTo>
                  <a:lnTo>
                    <a:pt x="822250" y="1535930"/>
                  </a:lnTo>
                  <a:lnTo>
                    <a:pt x="0" y="884899"/>
                  </a:lnTo>
                  <a:lnTo>
                    <a:pt x="149740" y="720144"/>
                  </a:lnTo>
                  <a:cubicBezTo>
                    <a:pt x="540672" y="329212"/>
                    <a:pt x="1062098" y="68774"/>
                    <a:pt x="1643073" y="9773"/>
                  </a:cubicBezTo>
                  <a:lnTo>
                    <a:pt x="1836617" y="0"/>
                  </a:lnTo>
                  <a:close/>
                </a:path>
              </a:pathLst>
            </a:custGeom>
            <a:solidFill>
              <a:srgbClr val="FEB620"/>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60" name="Freeform: Shape 90">
              <a:extLst>
                <a:ext uri="{FF2B5EF4-FFF2-40B4-BE49-F238E27FC236}">
                  <a16:creationId xmlns:a16="http://schemas.microsoft.com/office/drawing/2014/main" id="{9C294FED-0B38-6ECA-1383-65168E938A57}"/>
                </a:ext>
              </a:extLst>
            </p:cNvPr>
            <p:cNvSpPr>
              <a:spLocks/>
            </p:cNvSpPr>
            <p:nvPr/>
          </p:nvSpPr>
          <p:spPr bwMode="auto">
            <a:xfrm flipV="1">
              <a:off x="3523844" y="3595820"/>
              <a:ext cx="1448500" cy="1234974"/>
            </a:xfrm>
            <a:custGeom>
              <a:avLst/>
              <a:gdLst>
                <a:gd name="connsiteX0" fmla="*/ 0 w 1836616"/>
                <a:gd name="connsiteY0" fmla="*/ 0 h 1535931"/>
                <a:gd name="connsiteX1" fmla="*/ 193543 w 1836616"/>
                <a:gd name="connsiteY1" fmla="*/ 9773 h 1535931"/>
                <a:gd name="connsiteX2" fmla="*/ 1686876 w 1836616"/>
                <a:gd name="connsiteY2" fmla="*/ 720144 h 1535931"/>
                <a:gd name="connsiteX3" fmla="*/ 1836616 w 1836616"/>
                <a:gd name="connsiteY3" fmla="*/ 884900 h 1535931"/>
                <a:gd name="connsiteX4" fmla="*/ 1014367 w 1836616"/>
                <a:gd name="connsiteY4" fmla="*/ 1535931 h 1535931"/>
                <a:gd name="connsiteX5" fmla="*/ 946149 w 1836616"/>
                <a:gd name="connsiteY5" fmla="*/ 1460871 h 1535931"/>
                <a:gd name="connsiteX6" fmla="*/ 86437 w 1836616"/>
                <a:gd name="connsiteY6" fmla="*/ 1051910 h 1535931"/>
                <a:gd name="connsiteX7" fmla="*/ 0 w 1836616"/>
                <a:gd name="connsiteY7" fmla="*/ 1047546 h 1535931"/>
                <a:gd name="connsiteX8" fmla="*/ 0 w 1836616"/>
                <a:gd name="connsiteY8" fmla="*/ 0 h 153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6616" h="1535931">
                  <a:moveTo>
                    <a:pt x="0" y="0"/>
                  </a:moveTo>
                  <a:lnTo>
                    <a:pt x="193543" y="9773"/>
                  </a:lnTo>
                  <a:cubicBezTo>
                    <a:pt x="774519" y="68774"/>
                    <a:pt x="1295944" y="329212"/>
                    <a:pt x="1686876" y="720144"/>
                  </a:cubicBezTo>
                  <a:lnTo>
                    <a:pt x="1836616" y="884900"/>
                  </a:lnTo>
                  <a:lnTo>
                    <a:pt x="1014367" y="1535931"/>
                  </a:lnTo>
                  <a:lnTo>
                    <a:pt x="946149" y="1460871"/>
                  </a:lnTo>
                  <a:cubicBezTo>
                    <a:pt x="721090" y="1235812"/>
                    <a:pt x="420905" y="1085877"/>
                    <a:pt x="86437" y="1051910"/>
                  </a:cubicBezTo>
                  <a:lnTo>
                    <a:pt x="0" y="1047546"/>
                  </a:lnTo>
                  <a:lnTo>
                    <a:pt x="0" y="0"/>
                  </a:ln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61" name="Freeform: Shape 89">
              <a:extLst>
                <a:ext uri="{FF2B5EF4-FFF2-40B4-BE49-F238E27FC236}">
                  <a16:creationId xmlns:a16="http://schemas.microsoft.com/office/drawing/2014/main" id="{4D76679C-0643-C971-BF54-140327EC99C4}"/>
                </a:ext>
              </a:extLst>
            </p:cNvPr>
            <p:cNvSpPr>
              <a:spLocks/>
            </p:cNvSpPr>
            <p:nvPr/>
          </p:nvSpPr>
          <p:spPr bwMode="auto">
            <a:xfrm flipV="1">
              <a:off x="1530249" y="2456369"/>
              <a:ext cx="1043788" cy="1589215"/>
            </a:xfrm>
            <a:custGeom>
              <a:avLst/>
              <a:gdLst>
                <a:gd name="connsiteX0" fmla="*/ 503133 w 1323464"/>
                <a:gd name="connsiteY0" fmla="*/ 0 h 1976499"/>
                <a:gd name="connsiteX1" fmla="*/ 1323464 w 1323464"/>
                <a:gd name="connsiteY1" fmla="*/ 650299 h 1976499"/>
                <a:gd name="connsiteX2" fmla="*/ 1290288 w 1323464"/>
                <a:gd name="connsiteY2" fmla="*/ 694664 h 1976499"/>
                <a:gd name="connsiteX3" fmla="*/ 1047546 w 1323464"/>
                <a:gd name="connsiteY3" fmla="*/ 1489345 h 1976499"/>
                <a:gd name="connsiteX4" fmla="*/ 1054884 w 1323464"/>
                <a:gd name="connsiteY4" fmla="*/ 1634668 h 1976499"/>
                <a:gd name="connsiteX5" fmla="*/ 1071290 w 1323464"/>
                <a:gd name="connsiteY5" fmla="*/ 1742166 h 1976499"/>
                <a:gd name="connsiteX6" fmla="*/ 48570 w 1323464"/>
                <a:gd name="connsiteY6" fmla="*/ 1976499 h 1976499"/>
                <a:gd name="connsiteX7" fmla="*/ 12747 w 1323464"/>
                <a:gd name="connsiteY7" fmla="*/ 1741774 h 1976499"/>
                <a:gd name="connsiteX8" fmla="*/ 0 w 1323464"/>
                <a:gd name="connsiteY8" fmla="*/ 1489345 h 1976499"/>
                <a:gd name="connsiteX9" fmla="*/ 421646 w 1323464"/>
                <a:gd name="connsiteY9" fmla="*/ 108971 h 1976499"/>
                <a:gd name="connsiteX10" fmla="*/ 503133 w 1323464"/>
                <a:gd name="connsiteY10" fmla="*/ 0 h 197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3464" h="1976499">
                  <a:moveTo>
                    <a:pt x="503133" y="0"/>
                  </a:moveTo>
                  <a:lnTo>
                    <a:pt x="1323464" y="650299"/>
                  </a:lnTo>
                  <a:lnTo>
                    <a:pt x="1290288" y="694664"/>
                  </a:lnTo>
                  <a:cubicBezTo>
                    <a:pt x="1137033" y="921510"/>
                    <a:pt x="1047546" y="1194977"/>
                    <a:pt x="1047546" y="1489345"/>
                  </a:cubicBezTo>
                  <a:cubicBezTo>
                    <a:pt x="1047546" y="1538406"/>
                    <a:pt x="1050032" y="1586887"/>
                    <a:pt x="1054884" y="1634668"/>
                  </a:cubicBezTo>
                  <a:lnTo>
                    <a:pt x="1071290" y="1742166"/>
                  </a:lnTo>
                  <a:lnTo>
                    <a:pt x="48570" y="1976499"/>
                  </a:lnTo>
                  <a:lnTo>
                    <a:pt x="12747" y="1741774"/>
                  </a:lnTo>
                  <a:cubicBezTo>
                    <a:pt x="4318" y="1658777"/>
                    <a:pt x="0" y="1574565"/>
                    <a:pt x="0" y="1489345"/>
                  </a:cubicBezTo>
                  <a:cubicBezTo>
                    <a:pt x="0" y="978023"/>
                    <a:pt x="155440" y="503007"/>
                    <a:pt x="421646" y="108971"/>
                  </a:cubicBezTo>
                  <a:lnTo>
                    <a:pt x="503133" y="0"/>
                  </a:lnTo>
                  <a:close/>
                </a:path>
              </a:pathLst>
            </a:custGeom>
            <a:solidFill>
              <a:srgbClr val="012C56"/>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62" name="Freeform: Shape 88">
              <a:extLst>
                <a:ext uri="{FF2B5EF4-FFF2-40B4-BE49-F238E27FC236}">
                  <a16:creationId xmlns:a16="http://schemas.microsoft.com/office/drawing/2014/main" id="{295BB45F-C459-C67C-C404-7330060FE4A3}"/>
                </a:ext>
              </a:extLst>
            </p:cNvPr>
            <p:cNvSpPr>
              <a:spLocks/>
            </p:cNvSpPr>
            <p:nvPr/>
          </p:nvSpPr>
          <p:spPr bwMode="auto">
            <a:xfrm flipV="1">
              <a:off x="4380769" y="2456370"/>
              <a:ext cx="1043787" cy="1589213"/>
            </a:xfrm>
            <a:custGeom>
              <a:avLst/>
              <a:gdLst>
                <a:gd name="connsiteX0" fmla="*/ 820331 w 1323463"/>
                <a:gd name="connsiteY0" fmla="*/ 0 h 1976497"/>
                <a:gd name="connsiteX1" fmla="*/ 901817 w 1323463"/>
                <a:gd name="connsiteY1" fmla="*/ 108970 h 1976497"/>
                <a:gd name="connsiteX2" fmla="*/ 1323463 w 1323463"/>
                <a:gd name="connsiteY2" fmla="*/ 1489344 h 1976497"/>
                <a:gd name="connsiteX3" fmla="*/ 1310716 w 1323463"/>
                <a:gd name="connsiteY3" fmla="*/ 1741773 h 1976497"/>
                <a:gd name="connsiteX4" fmla="*/ 1274893 w 1323463"/>
                <a:gd name="connsiteY4" fmla="*/ 1976497 h 1976497"/>
                <a:gd name="connsiteX5" fmla="*/ 252173 w 1323463"/>
                <a:gd name="connsiteY5" fmla="*/ 1742165 h 1976497"/>
                <a:gd name="connsiteX6" fmla="*/ 268579 w 1323463"/>
                <a:gd name="connsiteY6" fmla="*/ 1634667 h 1976497"/>
                <a:gd name="connsiteX7" fmla="*/ 275917 w 1323463"/>
                <a:gd name="connsiteY7" fmla="*/ 1489344 h 1976497"/>
                <a:gd name="connsiteX8" fmla="*/ 33175 w 1323463"/>
                <a:gd name="connsiteY8" fmla="*/ 694663 h 1976497"/>
                <a:gd name="connsiteX9" fmla="*/ 0 w 1323463"/>
                <a:gd name="connsiteY9" fmla="*/ 650298 h 1976497"/>
                <a:gd name="connsiteX10" fmla="*/ 820331 w 1323463"/>
                <a:gd name="connsiteY10" fmla="*/ 0 h 197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3463" h="1976497">
                  <a:moveTo>
                    <a:pt x="820331" y="0"/>
                  </a:moveTo>
                  <a:lnTo>
                    <a:pt x="901817" y="108970"/>
                  </a:lnTo>
                  <a:cubicBezTo>
                    <a:pt x="1168023" y="503006"/>
                    <a:pt x="1323463" y="978022"/>
                    <a:pt x="1323463" y="1489344"/>
                  </a:cubicBezTo>
                  <a:cubicBezTo>
                    <a:pt x="1323463" y="1574564"/>
                    <a:pt x="1319145" y="1658776"/>
                    <a:pt x="1310716" y="1741773"/>
                  </a:cubicBezTo>
                  <a:lnTo>
                    <a:pt x="1274893" y="1976497"/>
                  </a:lnTo>
                  <a:lnTo>
                    <a:pt x="252173" y="1742165"/>
                  </a:lnTo>
                  <a:lnTo>
                    <a:pt x="268579" y="1634667"/>
                  </a:lnTo>
                  <a:cubicBezTo>
                    <a:pt x="273431" y="1586886"/>
                    <a:pt x="275917" y="1538405"/>
                    <a:pt x="275917" y="1489344"/>
                  </a:cubicBezTo>
                  <a:cubicBezTo>
                    <a:pt x="275917" y="1194976"/>
                    <a:pt x="186430" y="921509"/>
                    <a:pt x="33175" y="694663"/>
                  </a:cubicBezTo>
                  <a:lnTo>
                    <a:pt x="0" y="650298"/>
                  </a:lnTo>
                  <a:lnTo>
                    <a:pt x="820331" y="0"/>
                  </a:lnTo>
                  <a:close/>
                </a:path>
              </a:pathLst>
            </a:custGeom>
            <a:solidFill>
              <a:srgbClr val="012C56"/>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63" name="Freeform: Shape 76">
              <a:extLst>
                <a:ext uri="{FF2B5EF4-FFF2-40B4-BE49-F238E27FC236}">
                  <a16:creationId xmlns:a16="http://schemas.microsoft.com/office/drawing/2014/main" id="{DD697653-0941-4A13-CCEF-1CC87A33EC7C}"/>
                </a:ext>
              </a:extLst>
            </p:cNvPr>
            <p:cNvSpPr>
              <a:spLocks/>
            </p:cNvSpPr>
            <p:nvPr/>
          </p:nvSpPr>
          <p:spPr bwMode="auto">
            <a:xfrm flipV="1">
              <a:off x="1589827" y="1084346"/>
              <a:ext cx="1357756" cy="1469774"/>
            </a:xfrm>
            <a:custGeom>
              <a:avLst/>
              <a:gdLst>
                <a:gd name="connsiteX0" fmla="*/ 1021228 w 1721558"/>
                <a:gd name="connsiteY0" fmla="*/ 0 h 1827951"/>
                <a:gd name="connsiteX1" fmla="*/ 1035905 w 1721558"/>
                <a:gd name="connsiteY1" fmla="*/ 57079 h 1827951"/>
                <a:gd name="connsiteX2" fmla="*/ 1715847 w 1721558"/>
                <a:gd name="connsiteY2" fmla="*/ 884205 h 1827951"/>
                <a:gd name="connsiteX3" fmla="*/ 1721558 w 1721558"/>
                <a:gd name="connsiteY3" fmla="*/ 886957 h 1827951"/>
                <a:gd name="connsiteX4" fmla="*/ 1263508 w 1721558"/>
                <a:gd name="connsiteY4" fmla="*/ 1827951 h 1827951"/>
                <a:gd name="connsiteX5" fmla="*/ 1216524 w 1721558"/>
                <a:gd name="connsiteY5" fmla="*/ 1805318 h 1827951"/>
                <a:gd name="connsiteX6" fmla="*/ 35455 w 1721558"/>
                <a:gd name="connsiteY6" fmla="*/ 368587 h 1827951"/>
                <a:gd name="connsiteX7" fmla="*/ 0 w 1721558"/>
                <a:gd name="connsiteY7" fmla="*/ 230696 h 1827951"/>
                <a:gd name="connsiteX8" fmla="*/ 1021228 w 1721558"/>
                <a:gd name="connsiteY8" fmla="*/ 0 h 182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1558" h="1827951">
                  <a:moveTo>
                    <a:pt x="1021228" y="0"/>
                  </a:moveTo>
                  <a:lnTo>
                    <a:pt x="1035905" y="57079"/>
                  </a:lnTo>
                  <a:cubicBezTo>
                    <a:pt x="1146648" y="413129"/>
                    <a:pt x="1393617" y="709159"/>
                    <a:pt x="1715847" y="884205"/>
                  </a:cubicBezTo>
                  <a:lnTo>
                    <a:pt x="1721558" y="886957"/>
                  </a:lnTo>
                  <a:lnTo>
                    <a:pt x="1263508" y="1827951"/>
                  </a:lnTo>
                  <a:lnTo>
                    <a:pt x="1216524" y="1805318"/>
                  </a:lnTo>
                  <a:cubicBezTo>
                    <a:pt x="656806" y="1501261"/>
                    <a:pt x="227817" y="987051"/>
                    <a:pt x="35455" y="368587"/>
                  </a:cubicBezTo>
                  <a:lnTo>
                    <a:pt x="0" y="230696"/>
                  </a:lnTo>
                  <a:lnTo>
                    <a:pt x="1021228" y="0"/>
                  </a:lnTo>
                  <a:close/>
                </a:path>
              </a:pathLst>
            </a:custGeom>
            <a:solidFill>
              <a:srgbClr val="FEB620"/>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64" name="Freeform: Shape 75">
              <a:extLst>
                <a:ext uri="{FF2B5EF4-FFF2-40B4-BE49-F238E27FC236}">
                  <a16:creationId xmlns:a16="http://schemas.microsoft.com/office/drawing/2014/main" id="{9620DC66-0FAB-1A43-CFDA-AC25ACD06D02}"/>
                </a:ext>
              </a:extLst>
            </p:cNvPr>
            <p:cNvSpPr>
              <a:spLocks/>
            </p:cNvSpPr>
            <p:nvPr/>
          </p:nvSpPr>
          <p:spPr bwMode="auto">
            <a:xfrm flipV="1">
              <a:off x="4007222" y="1084347"/>
              <a:ext cx="1357722" cy="1469127"/>
            </a:xfrm>
            <a:custGeom>
              <a:avLst/>
              <a:gdLst>
                <a:gd name="connsiteX0" fmla="*/ 700123 w 1721515"/>
                <a:gd name="connsiteY0" fmla="*/ 0 h 1827146"/>
                <a:gd name="connsiteX1" fmla="*/ 1721515 w 1721515"/>
                <a:gd name="connsiteY1" fmla="*/ 230061 h 1827146"/>
                <a:gd name="connsiteX2" fmla="*/ 1686103 w 1721515"/>
                <a:gd name="connsiteY2" fmla="*/ 367782 h 1827146"/>
                <a:gd name="connsiteX3" fmla="*/ 505034 w 1721515"/>
                <a:gd name="connsiteY3" fmla="*/ 1804513 h 1827146"/>
                <a:gd name="connsiteX4" fmla="*/ 458050 w 1721515"/>
                <a:gd name="connsiteY4" fmla="*/ 1827146 h 1827146"/>
                <a:gd name="connsiteX5" fmla="*/ 0 w 1721515"/>
                <a:gd name="connsiteY5" fmla="*/ 886152 h 1827146"/>
                <a:gd name="connsiteX6" fmla="*/ 5711 w 1721515"/>
                <a:gd name="connsiteY6" fmla="*/ 883400 h 1827146"/>
                <a:gd name="connsiteX7" fmla="*/ 685653 w 1721515"/>
                <a:gd name="connsiteY7" fmla="*/ 56274 h 1827146"/>
                <a:gd name="connsiteX8" fmla="*/ 700123 w 1721515"/>
                <a:gd name="connsiteY8" fmla="*/ 0 h 182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1515" h="1827146">
                  <a:moveTo>
                    <a:pt x="700123" y="0"/>
                  </a:moveTo>
                  <a:lnTo>
                    <a:pt x="1721515" y="230061"/>
                  </a:lnTo>
                  <a:lnTo>
                    <a:pt x="1686103" y="367782"/>
                  </a:lnTo>
                  <a:cubicBezTo>
                    <a:pt x="1493741" y="986246"/>
                    <a:pt x="1064752" y="1500456"/>
                    <a:pt x="505034" y="1804513"/>
                  </a:cubicBezTo>
                  <a:lnTo>
                    <a:pt x="458050" y="1827146"/>
                  </a:lnTo>
                  <a:lnTo>
                    <a:pt x="0" y="886152"/>
                  </a:lnTo>
                  <a:lnTo>
                    <a:pt x="5711" y="883400"/>
                  </a:lnTo>
                  <a:cubicBezTo>
                    <a:pt x="327941" y="708354"/>
                    <a:pt x="574910" y="412324"/>
                    <a:pt x="685653" y="56274"/>
                  </a:cubicBezTo>
                  <a:lnTo>
                    <a:pt x="700123" y="0"/>
                  </a:lnTo>
                  <a:close/>
                </a:path>
              </a:pathLst>
            </a:custGeom>
            <a:solidFill>
              <a:srgbClr val="FEB620"/>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65" name="Freeform: Shape 71">
              <a:extLst>
                <a:ext uri="{FF2B5EF4-FFF2-40B4-BE49-F238E27FC236}">
                  <a16:creationId xmlns:a16="http://schemas.microsoft.com/office/drawing/2014/main" id="{A5E5CC76-0B79-A93F-FACE-B74ECDAEB573}"/>
                </a:ext>
              </a:extLst>
            </p:cNvPr>
            <p:cNvSpPr>
              <a:spLocks/>
            </p:cNvSpPr>
            <p:nvPr/>
          </p:nvSpPr>
          <p:spPr bwMode="auto">
            <a:xfrm flipV="1">
              <a:off x="2668556" y="862952"/>
              <a:ext cx="1617693" cy="938229"/>
            </a:xfrm>
            <a:custGeom>
              <a:avLst/>
              <a:gdLst>
                <a:gd name="connsiteX0" fmla="*/ 1594659 w 2051144"/>
                <a:gd name="connsiteY0" fmla="*/ 0 h 1166871"/>
                <a:gd name="connsiteX1" fmla="*/ 2051144 w 2051144"/>
                <a:gd name="connsiteY1" fmla="*/ 941748 h 1166871"/>
                <a:gd name="connsiteX2" fmla="*/ 1986571 w 2051144"/>
                <a:gd name="connsiteY2" fmla="*/ 972854 h 1166871"/>
                <a:gd name="connsiteX3" fmla="*/ 1025571 w 2051144"/>
                <a:gd name="connsiteY3" fmla="*/ 1166871 h 1166871"/>
                <a:gd name="connsiteX4" fmla="*/ 64571 w 2051144"/>
                <a:gd name="connsiteY4" fmla="*/ 972854 h 1166871"/>
                <a:gd name="connsiteX5" fmla="*/ 0 w 2051144"/>
                <a:gd name="connsiteY5" fmla="*/ 941749 h 1166871"/>
                <a:gd name="connsiteX6" fmla="*/ 456485 w 2051144"/>
                <a:gd name="connsiteY6" fmla="*/ 0 h 1166871"/>
                <a:gd name="connsiteX7" fmla="*/ 472324 w 2051144"/>
                <a:gd name="connsiteY7" fmla="*/ 7630 h 1166871"/>
                <a:gd name="connsiteX8" fmla="*/ 1025571 w 2051144"/>
                <a:gd name="connsiteY8" fmla="*/ 119325 h 1166871"/>
                <a:gd name="connsiteX9" fmla="*/ 1578818 w 2051144"/>
                <a:gd name="connsiteY9" fmla="*/ 7630 h 1166871"/>
                <a:gd name="connsiteX10" fmla="*/ 1594659 w 2051144"/>
                <a:gd name="connsiteY10" fmla="*/ 0 h 116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1144" h="1166871">
                  <a:moveTo>
                    <a:pt x="1594659" y="0"/>
                  </a:moveTo>
                  <a:lnTo>
                    <a:pt x="2051144" y="941748"/>
                  </a:lnTo>
                  <a:lnTo>
                    <a:pt x="1986571" y="972854"/>
                  </a:lnTo>
                  <a:cubicBezTo>
                    <a:pt x="1691198" y="1097787"/>
                    <a:pt x="1366452" y="1166871"/>
                    <a:pt x="1025571" y="1166871"/>
                  </a:cubicBezTo>
                  <a:cubicBezTo>
                    <a:pt x="684690" y="1166871"/>
                    <a:pt x="359944" y="1097787"/>
                    <a:pt x="64571" y="972854"/>
                  </a:cubicBezTo>
                  <a:lnTo>
                    <a:pt x="0" y="941749"/>
                  </a:lnTo>
                  <a:lnTo>
                    <a:pt x="456485" y="0"/>
                  </a:lnTo>
                  <a:lnTo>
                    <a:pt x="472324" y="7630"/>
                  </a:lnTo>
                  <a:cubicBezTo>
                    <a:pt x="642370" y="79553"/>
                    <a:pt x="829326" y="119325"/>
                    <a:pt x="1025571" y="119325"/>
                  </a:cubicBezTo>
                  <a:cubicBezTo>
                    <a:pt x="1221816" y="119325"/>
                    <a:pt x="1408772" y="79553"/>
                    <a:pt x="1578818" y="7630"/>
                  </a:cubicBezTo>
                  <a:lnTo>
                    <a:pt x="1594659" y="0"/>
                  </a:ln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66" name="Freeform: Shape 70">
              <a:extLst>
                <a:ext uri="{FF2B5EF4-FFF2-40B4-BE49-F238E27FC236}">
                  <a16:creationId xmlns:a16="http://schemas.microsoft.com/office/drawing/2014/main" id="{9007BFF1-488A-F2FB-B098-20801DEF3C02}"/>
                </a:ext>
              </a:extLst>
            </p:cNvPr>
            <p:cNvSpPr>
              <a:spLocks/>
            </p:cNvSpPr>
            <p:nvPr/>
          </p:nvSpPr>
          <p:spPr bwMode="auto">
            <a:xfrm flipV="1">
              <a:off x="1810649" y="4119286"/>
              <a:ext cx="1620312" cy="936831"/>
            </a:xfrm>
            <a:custGeom>
              <a:avLst/>
              <a:gdLst>
                <a:gd name="connsiteX0" fmla="*/ 2054464 w 2054464"/>
                <a:gd name="connsiteY0" fmla="*/ 0 h 1165132"/>
                <a:gd name="connsiteX1" fmla="*/ 2054464 w 2054464"/>
                <a:gd name="connsiteY1" fmla="*/ 280233 h 1165132"/>
                <a:gd name="connsiteX2" fmla="*/ 1860920 w 2054464"/>
                <a:gd name="connsiteY2" fmla="*/ 290006 h 1165132"/>
                <a:gd name="connsiteX3" fmla="*/ 367587 w 2054464"/>
                <a:gd name="connsiteY3" fmla="*/ 1000377 h 1165132"/>
                <a:gd name="connsiteX4" fmla="*/ 217847 w 2054464"/>
                <a:gd name="connsiteY4" fmla="*/ 1165132 h 1165132"/>
                <a:gd name="connsiteX5" fmla="*/ 0 w 2054464"/>
                <a:gd name="connsiteY5" fmla="*/ 992648 h 1165132"/>
                <a:gd name="connsiteX6" fmla="*/ 198156 w 2054464"/>
                <a:gd name="connsiteY6" fmla="*/ 768321 h 1165132"/>
                <a:gd name="connsiteX7" fmla="*/ 416875 w 2054464"/>
                <a:gd name="connsiteY7" fmla="*/ 570165 h 1165132"/>
                <a:gd name="connsiteX8" fmla="*/ 532777 w 2054464"/>
                <a:gd name="connsiteY8" fmla="*/ 482304 h 1165132"/>
                <a:gd name="connsiteX9" fmla="*/ 656157 w 2054464"/>
                <a:gd name="connsiteY9" fmla="*/ 400050 h 1165132"/>
                <a:gd name="connsiteX10" fmla="*/ 785146 w 2054464"/>
                <a:gd name="connsiteY10" fmla="*/ 325275 h 1165132"/>
                <a:gd name="connsiteX11" fmla="*/ 916003 w 2054464"/>
                <a:gd name="connsiteY11" fmla="*/ 263585 h 1165132"/>
                <a:gd name="connsiteX12" fmla="*/ 1044991 w 2054464"/>
                <a:gd name="connsiteY12" fmla="*/ 203764 h 1165132"/>
                <a:gd name="connsiteX13" fmla="*/ 1188935 w 2054464"/>
                <a:gd name="connsiteY13" fmla="*/ 149552 h 1165132"/>
                <a:gd name="connsiteX14" fmla="*/ 1325401 w 2054464"/>
                <a:gd name="connsiteY14" fmla="*/ 108425 h 1165132"/>
                <a:gd name="connsiteX15" fmla="*/ 1467474 w 2054464"/>
                <a:gd name="connsiteY15" fmla="*/ 67298 h 1165132"/>
                <a:gd name="connsiteX16" fmla="*/ 1611418 w 2054464"/>
                <a:gd name="connsiteY16" fmla="*/ 39257 h 1165132"/>
                <a:gd name="connsiteX17" fmla="*/ 1755361 w 2054464"/>
                <a:gd name="connsiteY17" fmla="*/ 20563 h 1165132"/>
                <a:gd name="connsiteX18" fmla="*/ 1904913 w 2054464"/>
                <a:gd name="connsiteY18" fmla="*/ 5608 h 1165132"/>
                <a:gd name="connsiteX19" fmla="*/ 2054464 w 2054464"/>
                <a:gd name="connsiteY19" fmla="*/ 0 h 116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54464" h="1165132">
                  <a:moveTo>
                    <a:pt x="2054464" y="0"/>
                  </a:moveTo>
                  <a:lnTo>
                    <a:pt x="2054464" y="280233"/>
                  </a:lnTo>
                  <a:lnTo>
                    <a:pt x="1860920" y="290006"/>
                  </a:lnTo>
                  <a:cubicBezTo>
                    <a:pt x="1279945" y="349007"/>
                    <a:pt x="758519" y="609445"/>
                    <a:pt x="367587" y="1000377"/>
                  </a:cubicBezTo>
                  <a:lnTo>
                    <a:pt x="217847" y="1165132"/>
                  </a:lnTo>
                  <a:lnTo>
                    <a:pt x="0" y="992648"/>
                  </a:lnTo>
                  <a:lnTo>
                    <a:pt x="198156" y="768321"/>
                  </a:lnTo>
                  <a:lnTo>
                    <a:pt x="416875" y="570165"/>
                  </a:lnTo>
                  <a:lnTo>
                    <a:pt x="532777" y="482304"/>
                  </a:lnTo>
                  <a:lnTo>
                    <a:pt x="656157" y="400050"/>
                  </a:lnTo>
                  <a:lnTo>
                    <a:pt x="785146" y="325275"/>
                  </a:lnTo>
                  <a:lnTo>
                    <a:pt x="916003" y="263585"/>
                  </a:lnTo>
                  <a:lnTo>
                    <a:pt x="1044991" y="203764"/>
                  </a:lnTo>
                  <a:lnTo>
                    <a:pt x="1188935" y="149552"/>
                  </a:lnTo>
                  <a:lnTo>
                    <a:pt x="1325401" y="108425"/>
                  </a:lnTo>
                  <a:lnTo>
                    <a:pt x="1467474" y="67298"/>
                  </a:lnTo>
                  <a:lnTo>
                    <a:pt x="1611418" y="39257"/>
                  </a:lnTo>
                  <a:lnTo>
                    <a:pt x="1755361" y="20563"/>
                  </a:lnTo>
                  <a:lnTo>
                    <a:pt x="1904913" y="5608"/>
                  </a:lnTo>
                  <a:lnTo>
                    <a:pt x="2054464" y="0"/>
                  </a:lnTo>
                  <a:close/>
                </a:path>
              </a:pathLst>
            </a:custGeom>
            <a:solidFill>
              <a:srgbClr val="FEBF40">
                <a:alpha val="80000"/>
              </a:srgbClr>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67" name="Freeform: Shape 69">
              <a:extLst>
                <a:ext uri="{FF2B5EF4-FFF2-40B4-BE49-F238E27FC236}">
                  <a16:creationId xmlns:a16="http://schemas.microsoft.com/office/drawing/2014/main" id="{0C8A4EBA-B70D-3F80-8E4D-A657B11643ED}"/>
                </a:ext>
              </a:extLst>
            </p:cNvPr>
            <p:cNvSpPr>
              <a:spLocks/>
            </p:cNvSpPr>
            <p:nvPr/>
          </p:nvSpPr>
          <p:spPr bwMode="auto">
            <a:xfrm flipV="1">
              <a:off x="3523844" y="4119285"/>
              <a:ext cx="1620312" cy="936832"/>
            </a:xfrm>
            <a:custGeom>
              <a:avLst/>
              <a:gdLst>
                <a:gd name="connsiteX0" fmla="*/ 0 w 2054464"/>
                <a:gd name="connsiteY0" fmla="*/ 0 h 1165133"/>
                <a:gd name="connsiteX1" fmla="*/ 149552 w 2054464"/>
                <a:gd name="connsiteY1" fmla="*/ 5608 h 1165133"/>
                <a:gd name="connsiteX2" fmla="*/ 293495 w 2054464"/>
                <a:gd name="connsiteY2" fmla="*/ 20563 h 1165133"/>
                <a:gd name="connsiteX3" fmla="*/ 443047 w 2054464"/>
                <a:gd name="connsiteY3" fmla="*/ 39257 h 1165133"/>
                <a:gd name="connsiteX4" fmla="*/ 586990 w 2054464"/>
                <a:gd name="connsiteY4" fmla="*/ 67298 h 1165133"/>
                <a:gd name="connsiteX5" fmla="*/ 729064 w 2054464"/>
                <a:gd name="connsiteY5" fmla="*/ 108425 h 1165133"/>
                <a:gd name="connsiteX6" fmla="*/ 865530 w 2054464"/>
                <a:gd name="connsiteY6" fmla="*/ 149552 h 1165133"/>
                <a:gd name="connsiteX7" fmla="*/ 1001995 w 2054464"/>
                <a:gd name="connsiteY7" fmla="*/ 203764 h 1165133"/>
                <a:gd name="connsiteX8" fmla="*/ 1138461 w 2054464"/>
                <a:gd name="connsiteY8" fmla="*/ 263585 h 1165133"/>
                <a:gd name="connsiteX9" fmla="*/ 1269319 w 2054464"/>
                <a:gd name="connsiteY9" fmla="*/ 325275 h 1165133"/>
                <a:gd name="connsiteX10" fmla="*/ 1398307 w 2054464"/>
                <a:gd name="connsiteY10" fmla="*/ 400050 h 1165133"/>
                <a:gd name="connsiteX11" fmla="*/ 1514209 w 2054464"/>
                <a:gd name="connsiteY11" fmla="*/ 482304 h 1165133"/>
                <a:gd name="connsiteX12" fmla="*/ 1637589 w 2054464"/>
                <a:gd name="connsiteY12" fmla="*/ 570165 h 1165133"/>
                <a:gd name="connsiteX13" fmla="*/ 1856308 w 2054464"/>
                <a:gd name="connsiteY13" fmla="*/ 768321 h 1165133"/>
                <a:gd name="connsiteX14" fmla="*/ 2054464 w 2054464"/>
                <a:gd name="connsiteY14" fmla="*/ 992648 h 1165133"/>
                <a:gd name="connsiteX15" fmla="*/ 1836616 w 2054464"/>
                <a:gd name="connsiteY15" fmla="*/ 1165133 h 1165133"/>
                <a:gd name="connsiteX16" fmla="*/ 1686876 w 2054464"/>
                <a:gd name="connsiteY16" fmla="*/ 1000377 h 1165133"/>
                <a:gd name="connsiteX17" fmla="*/ 193543 w 2054464"/>
                <a:gd name="connsiteY17" fmla="*/ 290006 h 1165133"/>
                <a:gd name="connsiteX18" fmla="*/ 0 w 2054464"/>
                <a:gd name="connsiteY18" fmla="*/ 280233 h 1165133"/>
                <a:gd name="connsiteX19" fmla="*/ 0 w 2054464"/>
                <a:gd name="connsiteY19" fmla="*/ 0 h 116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54464" h="1165133">
                  <a:moveTo>
                    <a:pt x="0" y="0"/>
                  </a:moveTo>
                  <a:lnTo>
                    <a:pt x="149552" y="5608"/>
                  </a:lnTo>
                  <a:lnTo>
                    <a:pt x="293495" y="20563"/>
                  </a:lnTo>
                  <a:lnTo>
                    <a:pt x="443047" y="39257"/>
                  </a:lnTo>
                  <a:lnTo>
                    <a:pt x="586990" y="67298"/>
                  </a:lnTo>
                  <a:lnTo>
                    <a:pt x="729064" y="108425"/>
                  </a:lnTo>
                  <a:lnTo>
                    <a:pt x="865530" y="149552"/>
                  </a:lnTo>
                  <a:lnTo>
                    <a:pt x="1001995" y="203764"/>
                  </a:lnTo>
                  <a:lnTo>
                    <a:pt x="1138461" y="263585"/>
                  </a:lnTo>
                  <a:lnTo>
                    <a:pt x="1269319" y="325275"/>
                  </a:lnTo>
                  <a:lnTo>
                    <a:pt x="1398307" y="400050"/>
                  </a:lnTo>
                  <a:lnTo>
                    <a:pt x="1514209" y="482304"/>
                  </a:lnTo>
                  <a:lnTo>
                    <a:pt x="1637589" y="570165"/>
                  </a:lnTo>
                  <a:lnTo>
                    <a:pt x="1856308" y="768321"/>
                  </a:lnTo>
                  <a:lnTo>
                    <a:pt x="2054464" y="992648"/>
                  </a:lnTo>
                  <a:lnTo>
                    <a:pt x="1836616" y="1165133"/>
                  </a:lnTo>
                  <a:lnTo>
                    <a:pt x="1686876" y="1000377"/>
                  </a:lnTo>
                  <a:cubicBezTo>
                    <a:pt x="1295944" y="609445"/>
                    <a:pt x="774519" y="349007"/>
                    <a:pt x="193543" y="290006"/>
                  </a:cubicBezTo>
                  <a:lnTo>
                    <a:pt x="0" y="280233"/>
                  </a:lnTo>
                  <a:lnTo>
                    <a:pt x="0" y="0"/>
                  </a:lnTo>
                  <a:close/>
                </a:path>
              </a:pathLst>
            </a:custGeom>
            <a:solidFill>
              <a:schemeClr val="tx1">
                <a:lumMod val="65000"/>
                <a:lumOff val="35000"/>
                <a:alpha val="80000"/>
              </a:schemeClr>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68" name="Freeform: Shape 67">
              <a:extLst>
                <a:ext uri="{FF2B5EF4-FFF2-40B4-BE49-F238E27FC236}">
                  <a16:creationId xmlns:a16="http://schemas.microsoft.com/office/drawing/2014/main" id="{61B082FF-CEA8-248C-3636-38ED8740E08D}"/>
                </a:ext>
              </a:extLst>
            </p:cNvPr>
            <p:cNvSpPr>
              <a:spLocks/>
            </p:cNvSpPr>
            <p:nvPr/>
          </p:nvSpPr>
          <p:spPr bwMode="auto">
            <a:xfrm flipV="1">
              <a:off x="1299050" y="2406159"/>
              <a:ext cx="628011" cy="1781169"/>
            </a:xfrm>
            <a:custGeom>
              <a:avLst/>
              <a:gdLst>
                <a:gd name="connsiteX0" fmla="*/ 573904 w 796282"/>
                <a:gd name="connsiteY0" fmla="*/ 0 h 2215232"/>
                <a:gd name="connsiteX1" fmla="*/ 796282 w 796282"/>
                <a:gd name="connsiteY1" fmla="*/ 176285 h 2215232"/>
                <a:gd name="connsiteX2" fmla="*/ 714795 w 796282"/>
                <a:gd name="connsiteY2" fmla="*/ 285256 h 2215232"/>
                <a:gd name="connsiteX3" fmla="*/ 293149 w 796282"/>
                <a:gd name="connsiteY3" fmla="*/ 1665630 h 2215232"/>
                <a:gd name="connsiteX4" fmla="*/ 305896 w 796282"/>
                <a:gd name="connsiteY4" fmla="*/ 1918059 h 2215232"/>
                <a:gd name="connsiteX5" fmla="*/ 341719 w 796282"/>
                <a:gd name="connsiteY5" fmla="*/ 2152784 h 2215232"/>
                <a:gd name="connsiteX6" fmla="*/ 69168 w 796282"/>
                <a:gd name="connsiteY6" fmla="*/ 2215232 h 2215232"/>
                <a:gd name="connsiteX7" fmla="*/ 41127 w 796282"/>
                <a:gd name="connsiteY7" fmla="*/ 2065681 h 2215232"/>
                <a:gd name="connsiteX8" fmla="*/ 20563 w 796282"/>
                <a:gd name="connsiteY8" fmla="*/ 1923607 h 2215232"/>
                <a:gd name="connsiteX9" fmla="*/ 7478 w 796282"/>
                <a:gd name="connsiteY9" fmla="*/ 1774055 h 2215232"/>
                <a:gd name="connsiteX10" fmla="*/ 0 w 796282"/>
                <a:gd name="connsiteY10" fmla="*/ 1624504 h 2215232"/>
                <a:gd name="connsiteX11" fmla="*/ 7478 w 796282"/>
                <a:gd name="connsiteY11" fmla="*/ 1480560 h 2215232"/>
                <a:gd name="connsiteX12" fmla="*/ 20563 w 796282"/>
                <a:gd name="connsiteY12" fmla="*/ 1331009 h 2215232"/>
                <a:gd name="connsiteX13" fmla="*/ 41127 w 796282"/>
                <a:gd name="connsiteY13" fmla="*/ 1188935 h 2215232"/>
                <a:gd name="connsiteX14" fmla="*/ 69168 w 796282"/>
                <a:gd name="connsiteY14" fmla="*/ 1046861 h 2215232"/>
                <a:gd name="connsiteX15" fmla="*/ 102817 w 796282"/>
                <a:gd name="connsiteY15" fmla="*/ 902918 h 2215232"/>
                <a:gd name="connsiteX16" fmla="*/ 151421 w 796282"/>
                <a:gd name="connsiteY16" fmla="*/ 768321 h 2215232"/>
                <a:gd name="connsiteX17" fmla="*/ 198156 w 796282"/>
                <a:gd name="connsiteY17" fmla="*/ 631855 h 2215232"/>
                <a:gd name="connsiteX18" fmla="*/ 259846 w 796282"/>
                <a:gd name="connsiteY18" fmla="*/ 495390 h 2215232"/>
                <a:gd name="connsiteX19" fmla="*/ 329013 w 796282"/>
                <a:gd name="connsiteY19" fmla="*/ 366401 h 2215232"/>
                <a:gd name="connsiteX20" fmla="*/ 403789 w 796282"/>
                <a:gd name="connsiteY20" fmla="*/ 237413 h 2215232"/>
                <a:gd name="connsiteX21" fmla="*/ 486042 w 796282"/>
                <a:gd name="connsiteY21" fmla="*/ 115903 h 2215232"/>
                <a:gd name="connsiteX22" fmla="*/ 573904 w 796282"/>
                <a:gd name="connsiteY22" fmla="*/ 0 h 221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6282" h="2215232">
                  <a:moveTo>
                    <a:pt x="573904" y="0"/>
                  </a:moveTo>
                  <a:lnTo>
                    <a:pt x="796282" y="176285"/>
                  </a:lnTo>
                  <a:lnTo>
                    <a:pt x="714795" y="285256"/>
                  </a:lnTo>
                  <a:cubicBezTo>
                    <a:pt x="448589" y="679292"/>
                    <a:pt x="293149" y="1154308"/>
                    <a:pt x="293149" y="1665630"/>
                  </a:cubicBezTo>
                  <a:cubicBezTo>
                    <a:pt x="293149" y="1750850"/>
                    <a:pt x="297467" y="1835062"/>
                    <a:pt x="305896" y="1918059"/>
                  </a:cubicBezTo>
                  <a:lnTo>
                    <a:pt x="341719" y="2152784"/>
                  </a:lnTo>
                  <a:lnTo>
                    <a:pt x="69168" y="2215232"/>
                  </a:lnTo>
                  <a:lnTo>
                    <a:pt x="41127" y="2065681"/>
                  </a:lnTo>
                  <a:lnTo>
                    <a:pt x="20563" y="1923607"/>
                  </a:lnTo>
                  <a:lnTo>
                    <a:pt x="7478" y="1774055"/>
                  </a:lnTo>
                  <a:lnTo>
                    <a:pt x="0" y="1624504"/>
                  </a:lnTo>
                  <a:lnTo>
                    <a:pt x="7478" y="1480560"/>
                  </a:lnTo>
                  <a:lnTo>
                    <a:pt x="20563" y="1331009"/>
                  </a:lnTo>
                  <a:lnTo>
                    <a:pt x="41127" y="1188935"/>
                  </a:lnTo>
                  <a:lnTo>
                    <a:pt x="69168" y="1046861"/>
                  </a:lnTo>
                  <a:lnTo>
                    <a:pt x="102817" y="902918"/>
                  </a:lnTo>
                  <a:lnTo>
                    <a:pt x="151421" y="768321"/>
                  </a:lnTo>
                  <a:lnTo>
                    <a:pt x="198156" y="631855"/>
                  </a:lnTo>
                  <a:lnTo>
                    <a:pt x="259846" y="495390"/>
                  </a:lnTo>
                  <a:lnTo>
                    <a:pt x="329013" y="366401"/>
                  </a:lnTo>
                  <a:lnTo>
                    <a:pt x="403789" y="237413"/>
                  </a:lnTo>
                  <a:lnTo>
                    <a:pt x="486042" y="115903"/>
                  </a:lnTo>
                  <a:lnTo>
                    <a:pt x="573904" y="0"/>
                  </a:lnTo>
                  <a:close/>
                </a:path>
              </a:pathLst>
            </a:custGeom>
            <a:solidFill>
              <a:srgbClr val="025AB2">
                <a:alpha val="80000"/>
              </a:srgbClr>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69" name="Freeform: Shape 66">
              <a:extLst>
                <a:ext uri="{FF2B5EF4-FFF2-40B4-BE49-F238E27FC236}">
                  <a16:creationId xmlns:a16="http://schemas.microsoft.com/office/drawing/2014/main" id="{3EBB1792-F566-F54D-F7CE-60DE181C4953}"/>
                </a:ext>
              </a:extLst>
            </p:cNvPr>
            <p:cNvSpPr>
              <a:spLocks/>
            </p:cNvSpPr>
            <p:nvPr/>
          </p:nvSpPr>
          <p:spPr bwMode="auto">
            <a:xfrm flipV="1">
              <a:off x="5027747" y="2406159"/>
              <a:ext cx="628010" cy="1781169"/>
            </a:xfrm>
            <a:custGeom>
              <a:avLst/>
              <a:gdLst>
                <a:gd name="connsiteX0" fmla="*/ 222378 w 796281"/>
                <a:gd name="connsiteY0" fmla="*/ 0 h 2215232"/>
                <a:gd name="connsiteX1" fmla="*/ 310239 w 796281"/>
                <a:gd name="connsiteY1" fmla="*/ 115903 h 2215232"/>
                <a:gd name="connsiteX2" fmla="*/ 392492 w 796281"/>
                <a:gd name="connsiteY2" fmla="*/ 237413 h 2215232"/>
                <a:gd name="connsiteX3" fmla="*/ 467268 w 796281"/>
                <a:gd name="connsiteY3" fmla="*/ 366401 h 2215232"/>
                <a:gd name="connsiteX4" fmla="*/ 536436 w 796281"/>
                <a:gd name="connsiteY4" fmla="*/ 495390 h 2215232"/>
                <a:gd name="connsiteX5" fmla="*/ 598126 w 796281"/>
                <a:gd name="connsiteY5" fmla="*/ 631855 h 2215232"/>
                <a:gd name="connsiteX6" fmla="*/ 644860 w 796281"/>
                <a:gd name="connsiteY6" fmla="*/ 768321 h 2215232"/>
                <a:gd name="connsiteX7" fmla="*/ 693465 w 796281"/>
                <a:gd name="connsiteY7" fmla="*/ 902918 h 2215232"/>
                <a:gd name="connsiteX8" fmla="*/ 727114 w 796281"/>
                <a:gd name="connsiteY8" fmla="*/ 1046861 h 2215232"/>
                <a:gd name="connsiteX9" fmla="*/ 755155 w 796281"/>
                <a:gd name="connsiteY9" fmla="*/ 1188935 h 2215232"/>
                <a:gd name="connsiteX10" fmla="*/ 775718 w 796281"/>
                <a:gd name="connsiteY10" fmla="*/ 1331009 h 2215232"/>
                <a:gd name="connsiteX11" fmla="*/ 788804 w 796281"/>
                <a:gd name="connsiteY11" fmla="*/ 1480560 h 2215232"/>
                <a:gd name="connsiteX12" fmla="*/ 796281 w 796281"/>
                <a:gd name="connsiteY12" fmla="*/ 1624504 h 2215232"/>
                <a:gd name="connsiteX13" fmla="*/ 788804 w 796281"/>
                <a:gd name="connsiteY13" fmla="*/ 1774055 h 2215232"/>
                <a:gd name="connsiteX14" fmla="*/ 775718 w 796281"/>
                <a:gd name="connsiteY14" fmla="*/ 1923607 h 2215232"/>
                <a:gd name="connsiteX15" fmla="*/ 755155 w 796281"/>
                <a:gd name="connsiteY15" fmla="*/ 2065681 h 2215232"/>
                <a:gd name="connsiteX16" fmla="*/ 727114 w 796281"/>
                <a:gd name="connsiteY16" fmla="*/ 2215232 h 2215232"/>
                <a:gd name="connsiteX17" fmla="*/ 454562 w 796281"/>
                <a:gd name="connsiteY17" fmla="*/ 2152783 h 2215232"/>
                <a:gd name="connsiteX18" fmla="*/ 490385 w 796281"/>
                <a:gd name="connsiteY18" fmla="*/ 1918059 h 2215232"/>
                <a:gd name="connsiteX19" fmla="*/ 503132 w 796281"/>
                <a:gd name="connsiteY19" fmla="*/ 1665630 h 2215232"/>
                <a:gd name="connsiteX20" fmla="*/ 81486 w 796281"/>
                <a:gd name="connsiteY20" fmla="*/ 285256 h 2215232"/>
                <a:gd name="connsiteX21" fmla="*/ 0 w 796281"/>
                <a:gd name="connsiteY21" fmla="*/ 176286 h 2215232"/>
                <a:gd name="connsiteX22" fmla="*/ 222378 w 796281"/>
                <a:gd name="connsiteY22" fmla="*/ 0 h 221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6281" h="2215232">
                  <a:moveTo>
                    <a:pt x="222378" y="0"/>
                  </a:moveTo>
                  <a:lnTo>
                    <a:pt x="310239" y="115903"/>
                  </a:lnTo>
                  <a:lnTo>
                    <a:pt x="392492" y="237413"/>
                  </a:lnTo>
                  <a:lnTo>
                    <a:pt x="467268" y="366401"/>
                  </a:lnTo>
                  <a:lnTo>
                    <a:pt x="536436" y="495390"/>
                  </a:lnTo>
                  <a:lnTo>
                    <a:pt x="598126" y="631855"/>
                  </a:lnTo>
                  <a:lnTo>
                    <a:pt x="644860" y="768321"/>
                  </a:lnTo>
                  <a:lnTo>
                    <a:pt x="693465" y="902918"/>
                  </a:lnTo>
                  <a:lnTo>
                    <a:pt x="727114" y="1046861"/>
                  </a:lnTo>
                  <a:lnTo>
                    <a:pt x="755155" y="1188935"/>
                  </a:lnTo>
                  <a:lnTo>
                    <a:pt x="775718" y="1331009"/>
                  </a:lnTo>
                  <a:lnTo>
                    <a:pt x="788804" y="1480560"/>
                  </a:lnTo>
                  <a:lnTo>
                    <a:pt x="796281" y="1624504"/>
                  </a:lnTo>
                  <a:lnTo>
                    <a:pt x="788804" y="1774055"/>
                  </a:lnTo>
                  <a:lnTo>
                    <a:pt x="775718" y="1923607"/>
                  </a:lnTo>
                  <a:lnTo>
                    <a:pt x="755155" y="2065681"/>
                  </a:lnTo>
                  <a:lnTo>
                    <a:pt x="727114" y="2215232"/>
                  </a:lnTo>
                  <a:lnTo>
                    <a:pt x="454562" y="2152783"/>
                  </a:lnTo>
                  <a:lnTo>
                    <a:pt x="490385" y="1918059"/>
                  </a:lnTo>
                  <a:cubicBezTo>
                    <a:pt x="498814" y="1835062"/>
                    <a:pt x="503132" y="1750850"/>
                    <a:pt x="503132" y="1665630"/>
                  </a:cubicBezTo>
                  <a:cubicBezTo>
                    <a:pt x="503132" y="1154308"/>
                    <a:pt x="347692" y="679292"/>
                    <a:pt x="81486" y="285256"/>
                  </a:cubicBezTo>
                  <a:lnTo>
                    <a:pt x="0" y="176286"/>
                  </a:lnTo>
                  <a:lnTo>
                    <a:pt x="222378" y="0"/>
                  </a:lnTo>
                  <a:close/>
                </a:path>
              </a:pathLst>
            </a:custGeom>
            <a:solidFill>
              <a:srgbClr val="025AB2">
                <a:alpha val="80000"/>
              </a:srgbClr>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70" name="Freeform: Shape 63">
              <a:extLst>
                <a:ext uri="{FF2B5EF4-FFF2-40B4-BE49-F238E27FC236}">
                  <a16:creationId xmlns:a16="http://schemas.microsoft.com/office/drawing/2014/main" id="{9DF52968-7DD9-EA60-A749-C25A4DBEE7A0}"/>
                </a:ext>
              </a:extLst>
            </p:cNvPr>
            <p:cNvSpPr>
              <a:spLocks/>
            </p:cNvSpPr>
            <p:nvPr/>
          </p:nvSpPr>
          <p:spPr bwMode="auto">
            <a:xfrm flipV="1">
              <a:off x="2630953" y="3395620"/>
              <a:ext cx="800010" cy="592890"/>
            </a:xfrm>
            <a:custGeom>
              <a:avLst/>
              <a:gdLst>
                <a:gd name="connsiteX0" fmla="*/ 1014367 w 1014367"/>
                <a:gd name="connsiteY0" fmla="*/ 0 h 737374"/>
                <a:gd name="connsiteX1" fmla="*/ 1014367 w 1014367"/>
                <a:gd name="connsiteY1" fmla="*/ 402942 h 737374"/>
                <a:gd name="connsiteX2" fmla="*/ 961352 w 1014367"/>
                <a:gd name="connsiteY2" fmla="*/ 405619 h 737374"/>
                <a:gd name="connsiteX3" fmla="*/ 352957 w 1014367"/>
                <a:gd name="connsiteY3" fmla="*/ 695030 h 737374"/>
                <a:gd name="connsiteX4" fmla="*/ 314472 w 1014367"/>
                <a:gd name="connsiteY4" fmla="*/ 737374 h 737374"/>
                <a:gd name="connsiteX5" fmla="*/ 0 w 1014367"/>
                <a:gd name="connsiteY5" fmla="*/ 488385 h 737374"/>
                <a:gd name="connsiteX6" fmla="*/ 68217 w 1014367"/>
                <a:gd name="connsiteY6" fmla="*/ 413326 h 737374"/>
                <a:gd name="connsiteX7" fmla="*/ 927929 w 1014367"/>
                <a:gd name="connsiteY7" fmla="*/ 4365 h 737374"/>
                <a:gd name="connsiteX8" fmla="*/ 1014367 w 1014367"/>
                <a:gd name="connsiteY8" fmla="*/ 0 h 73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367" h="737374">
                  <a:moveTo>
                    <a:pt x="1014367" y="0"/>
                  </a:moveTo>
                  <a:lnTo>
                    <a:pt x="1014367" y="402942"/>
                  </a:lnTo>
                  <a:lnTo>
                    <a:pt x="961352" y="405619"/>
                  </a:lnTo>
                  <a:cubicBezTo>
                    <a:pt x="724658" y="429657"/>
                    <a:pt x="512225" y="535761"/>
                    <a:pt x="352957" y="695030"/>
                  </a:cubicBezTo>
                  <a:lnTo>
                    <a:pt x="314472" y="737374"/>
                  </a:lnTo>
                  <a:lnTo>
                    <a:pt x="0" y="488385"/>
                  </a:lnTo>
                  <a:lnTo>
                    <a:pt x="68217" y="413326"/>
                  </a:lnTo>
                  <a:cubicBezTo>
                    <a:pt x="293277" y="188267"/>
                    <a:pt x="593461" y="38332"/>
                    <a:pt x="927929" y="4365"/>
                  </a:cubicBezTo>
                  <a:lnTo>
                    <a:pt x="1014367" y="0"/>
                  </a:lnTo>
                  <a:close/>
                </a:path>
              </a:pathLst>
            </a:custGeom>
            <a:solidFill>
              <a:srgbClr val="E99C01"/>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72" name="Freeform: Shape 62">
              <a:extLst>
                <a:ext uri="{FF2B5EF4-FFF2-40B4-BE49-F238E27FC236}">
                  <a16:creationId xmlns:a16="http://schemas.microsoft.com/office/drawing/2014/main" id="{8FEEC494-FEF8-35E8-6F13-B32DDF3742FC}"/>
                </a:ext>
              </a:extLst>
            </p:cNvPr>
            <p:cNvSpPr>
              <a:spLocks/>
            </p:cNvSpPr>
            <p:nvPr/>
          </p:nvSpPr>
          <p:spPr bwMode="auto">
            <a:xfrm flipV="1">
              <a:off x="3523846" y="3388912"/>
              <a:ext cx="800010" cy="599597"/>
            </a:xfrm>
            <a:custGeom>
              <a:avLst/>
              <a:gdLst>
                <a:gd name="connsiteX0" fmla="*/ 0 w 1014367"/>
                <a:gd name="connsiteY0" fmla="*/ 0 h 745716"/>
                <a:gd name="connsiteX1" fmla="*/ 86437 w 1014367"/>
                <a:gd name="connsiteY1" fmla="*/ 4364 h 745716"/>
                <a:gd name="connsiteX2" fmla="*/ 946149 w 1014367"/>
                <a:gd name="connsiteY2" fmla="*/ 413325 h 745716"/>
                <a:gd name="connsiteX3" fmla="*/ 1014367 w 1014367"/>
                <a:gd name="connsiteY3" fmla="*/ 488385 h 745716"/>
                <a:gd name="connsiteX4" fmla="*/ 689359 w 1014367"/>
                <a:gd name="connsiteY4" fmla="*/ 745716 h 745716"/>
                <a:gd name="connsiteX5" fmla="*/ 643291 w 1014367"/>
                <a:gd name="connsiteY5" fmla="*/ 695029 h 745716"/>
                <a:gd name="connsiteX6" fmla="*/ 34896 w 1014367"/>
                <a:gd name="connsiteY6" fmla="*/ 405618 h 745716"/>
                <a:gd name="connsiteX7" fmla="*/ 0 w 1014367"/>
                <a:gd name="connsiteY7" fmla="*/ 403856 h 745716"/>
                <a:gd name="connsiteX8" fmla="*/ 0 w 1014367"/>
                <a:gd name="connsiteY8" fmla="*/ 0 h 74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367" h="745716">
                  <a:moveTo>
                    <a:pt x="0" y="0"/>
                  </a:moveTo>
                  <a:lnTo>
                    <a:pt x="86437" y="4364"/>
                  </a:lnTo>
                  <a:cubicBezTo>
                    <a:pt x="420905" y="38331"/>
                    <a:pt x="721090" y="188266"/>
                    <a:pt x="946149" y="413325"/>
                  </a:cubicBezTo>
                  <a:lnTo>
                    <a:pt x="1014367" y="488385"/>
                  </a:lnTo>
                  <a:lnTo>
                    <a:pt x="689359" y="745716"/>
                  </a:lnTo>
                  <a:lnTo>
                    <a:pt x="643291" y="695029"/>
                  </a:lnTo>
                  <a:cubicBezTo>
                    <a:pt x="484023" y="535760"/>
                    <a:pt x="271590" y="429656"/>
                    <a:pt x="34896" y="405618"/>
                  </a:cubicBezTo>
                  <a:lnTo>
                    <a:pt x="0" y="403856"/>
                  </a:lnTo>
                  <a:lnTo>
                    <a:pt x="0" y="0"/>
                  </a:lnTo>
                  <a:close/>
                </a:path>
              </a:pathLst>
            </a:custGeom>
            <a:solidFill>
              <a:srgbClr val="031623"/>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75" name="Freeform: Shape 60">
              <a:extLst>
                <a:ext uri="{FF2B5EF4-FFF2-40B4-BE49-F238E27FC236}">
                  <a16:creationId xmlns:a16="http://schemas.microsoft.com/office/drawing/2014/main" id="{C9800F93-632B-F829-D0A1-D006E7BA4174}"/>
                </a:ext>
              </a:extLst>
            </p:cNvPr>
            <p:cNvSpPr>
              <a:spLocks/>
            </p:cNvSpPr>
            <p:nvPr/>
          </p:nvSpPr>
          <p:spPr bwMode="auto">
            <a:xfrm flipV="1">
              <a:off x="2356428" y="2644786"/>
              <a:ext cx="465260" cy="877922"/>
            </a:xfrm>
            <a:custGeom>
              <a:avLst/>
              <a:gdLst>
                <a:gd name="connsiteX0" fmla="*/ 275918 w 589923"/>
                <a:gd name="connsiteY0" fmla="*/ 0 h 1091867"/>
                <a:gd name="connsiteX1" fmla="*/ 589923 w 589923"/>
                <a:gd name="connsiteY1" fmla="*/ 248922 h 1091867"/>
                <a:gd name="connsiteX2" fmla="*/ 578217 w 589923"/>
                <a:gd name="connsiteY2" fmla="*/ 264576 h 1091867"/>
                <a:gd name="connsiteX3" fmla="*/ 406435 w 589923"/>
                <a:gd name="connsiteY3" fmla="*/ 826951 h 1091867"/>
                <a:gd name="connsiteX4" fmla="*/ 411628 w 589923"/>
                <a:gd name="connsiteY4" fmla="*/ 929792 h 1091867"/>
                <a:gd name="connsiteX5" fmla="*/ 422422 w 589923"/>
                <a:gd name="connsiteY5" fmla="*/ 1000520 h 1091867"/>
                <a:gd name="connsiteX6" fmla="*/ 23744 w 589923"/>
                <a:gd name="connsiteY6" fmla="*/ 1091867 h 1091867"/>
                <a:gd name="connsiteX7" fmla="*/ 7338 w 589923"/>
                <a:gd name="connsiteY7" fmla="*/ 984369 h 1091867"/>
                <a:gd name="connsiteX8" fmla="*/ 0 w 589923"/>
                <a:gd name="connsiteY8" fmla="*/ 839046 h 1091867"/>
                <a:gd name="connsiteX9" fmla="*/ 242742 w 589923"/>
                <a:gd name="connsiteY9" fmla="*/ 44365 h 1091867"/>
                <a:gd name="connsiteX10" fmla="*/ 275918 w 589923"/>
                <a:gd name="connsiteY10" fmla="*/ 0 h 10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923" h="1091867">
                  <a:moveTo>
                    <a:pt x="275918" y="0"/>
                  </a:moveTo>
                  <a:lnTo>
                    <a:pt x="589923" y="248922"/>
                  </a:lnTo>
                  <a:lnTo>
                    <a:pt x="578217" y="264576"/>
                  </a:lnTo>
                  <a:cubicBezTo>
                    <a:pt x="469763" y="425110"/>
                    <a:pt x="406435" y="618635"/>
                    <a:pt x="406435" y="826951"/>
                  </a:cubicBezTo>
                  <a:cubicBezTo>
                    <a:pt x="406435" y="861671"/>
                    <a:pt x="408194" y="895979"/>
                    <a:pt x="411628" y="929792"/>
                  </a:cubicBezTo>
                  <a:lnTo>
                    <a:pt x="422422" y="1000520"/>
                  </a:lnTo>
                  <a:lnTo>
                    <a:pt x="23744" y="1091867"/>
                  </a:lnTo>
                  <a:lnTo>
                    <a:pt x="7338" y="984369"/>
                  </a:lnTo>
                  <a:cubicBezTo>
                    <a:pt x="2486" y="936588"/>
                    <a:pt x="0" y="888107"/>
                    <a:pt x="0" y="839046"/>
                  </a:cubicBezTo>
                  <a:cubicBezTo>
                    <a:pt x="0" y="544678"/>
                    <a:pt x="89487" y="271211"/>
                    <a:pt x="242742" y="44365"/>
                  </a:cubicBezTo>
                  <a:lnTo>
                    <a:pt x="275918" y="0"/>
                  </a:lnTo>
                  <a:close/>
                </a:path>
              </a:pathLst>
            </a:custGeom>
            <a:solidFill>
              <a:srgbClr val="012141"/>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77" name="Freeform: Shape 59">
              <a:extLst>
                <a:ext uri="{FF2B5EF4-FFF2-40B4-BE49-F238E27FC236}">
                  <a16:creationId xmlns:a16="http://schemas.microsoft.com/office/drawing/2014/main" id="{2A7EA1F9-0106-1B3A-A1E3-8CC454D83077}"/>
                </a:ext>
              </a:extLst>
            </p:cNvPr>
            <p:cNvSpPr>
              <a:spLocks/>
            </p:cNvSpPr>
            <p:nvPr/>
          </p:nvSpPr>
          <p:spPr bwMode="auto">
            <a:xfrm flipV="1">
              <a:off x="4124148" y="2644786"/>
              <a:ext cx="474231" cy="877922"/>
            </a:xfrm>
            <a:custGeom>
              <a:avLst/>
              <a:gdLst>
                <a:gd name="connsiteX0" fmla="*/ 325381 w 601298"/>
                <a:gd name="connsiteY0" fmla="*/ 0 h 1091867"/>
                <a:gd name="connsiteX1" fmla="*/ 358556 w 601298"/>
                <a:gd name="connsiteY1" fmla="*/ 44365 h 1091867"/>
                <a:gd name="connsiteX2" fmla="*/ 601298 w 601298"/>
                <a:gd name="connsiteY2" fmla="*/ 839046 h 1091867"/>
                <a:gd name="connsiteX3" fmla="*/ 593960 w 601298"/>
                <a:gd name="connsiteY3" fmla="*/ 984369 h 1091867"/>
                <a:gd name="connsiteX4" fmla="*/ 577554 w 601298"/>
                <a:gd name="connsiteY4" fmla="*/ 1091867 h 1091867"/>
                <a:gd name="connsiteX5" fmla="*/ 161370 w 601298"/>
                <a:gd name="connsiteY5" fmla="*/ 996509 h 1091867"/>
                <a:gd name="connsiteX6" fmla="*/ 171552 w 601298"/>
                <a:gd name="connsiteY6" fmla="*/ 929792 h 1091867"/>
                <a:gd name="connsiteX7" fmla="*/ 176745 w 601298"/>
                <a:gd name="connsiteY7" fmla="*/ 826951 h 1091867"/>
                <a:gd name="connsiteX8" fmla="*/ 4963 w 601298"/>
                <a:gd name="connsiteY8" fmla="*/ 264576 h 1091867"/>
                <a:gd name="connsiteX9" fmla="*/ 0 w 601298"/>
                <a:gd name="connsiteY9" fmla="*/ 257939 h 1091867"/>
                <a:gd name="connsiteX10" fmla="*/ 325381 w 601298"/>
                <a:gd name="connsiteY10" fmla="*/ 0 h 10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1298" h="1091867">
                  <a:moveTo>
                    <a:pt x="325381" y="0"/>
                  </a:moveTo>
                  <a:lnTo>
                    <a:pt x="358556" y="44365"/>
                  </a:lnTo>
                  <a:cubicBezTo>
                    <a:pt x="511811" y="271211"/>
                    <a:pt x="601298" y="544678"/>
                    <a:pt x="601298" y="839046"/>
                  </a:cubicBezTo>
                  <a:cubicBezTo>
                    <a:pt x="601298" y="888107"/>
                    <a:pt x="598812" y="936588"/>
                    <a:pt x="593960" y="984369"/>
                  </a:cubicBezTo>
                  <a:lnTo>
                    <a:pt x="577554" y="1091867"/>
                  </a:lnTo>
                  <a:lnTo>
                    <a:pt x="161370" y="996509"/>
                  </a:lnTo>
                  <a:lnTo>
                    <a:pt x="171552" y="929792"/>
                  </a:lnTo>
                  <a:cubicBezTo>
                    <a:pt x="174986" y="895979"/>
                    <a:pt x="176745" y="861671"/>
                    <a:pt x="176745" y="826951"/>
                  </a:cubicBezTo>
                  <a:cubicBezTo>
                    <a:pt x="176745" y="618635"/>
                    <a:pt x="113418" y="425110"/>
                    <a:pt x="4963" y="264576"/>
                  </a:cubicBezTo>
                  <a:lnTo>
                    <a:pt x="0" y="257939"/>
                  </a:lnTo>
                  <a:lnTo>
                    <a:pt x="325381" y="0"/>
                  </a:lnTo>
                  <a:close/>
                </a:path>
              </a:pathLst>
            </a:custGeom>
            <a:solidFill>
              <a:srgbClr val="012141"/>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82" name="Freeform: Shape 56">
              <a:extLst>
                <a:ext uri="{FF2B5EF4-FFF2-40B4-BE49-F238E27FC236}">
                  <a16:creationId xmlns:a16="http://schemas.microsoft.com/office/drawing/2014/main" id="{C23962F4-EE90-5507-7D07-8AE46CD4692B}"/>
                </a:ext>
              </a:extLst>
            </p:cNvPr>
            <p:cNvSpPr>
              <a:spLocks/>
            </p:cNvSpPr>
            <p:nvPr/>
          </p:nvSpPr>
          <p:spPr bwMode="auto">
            <a:xfrm flipV="1">
              <a:off x="3858325" y="1840958"/>
              <a:ext cx="701070" cy="787970"/>
            </a:xfrm>
            <a:custGeom>
              <a:avLst/>
              <a:gdLst>
                <a:gd name="connsiteX0" fmla="*/ 472293 w 888917"/>
                <a:gd name="connsiteY0" fmla="*/ 0 h 979994"/>
                <a:gd name="connsiteX1" fmla="*/ 888917 w 888917"/>
                <a:gd name="connsiteY1" fmla="*/ 93842 h 979994"/>
                <a:gd name="connsiteX2" fmla="*/ 874447 w 888917"/>
                <a:gd name="connsiteY2" fmla="*/ 150116 h 979994"/>
                <a:gd name="connsiteX3" fmla="*/ 194505 w 888917"/>
                <a:gd name="connsiteY3" fmla="*/ 977242 h 979994"/>
                <a:gd name="connsiteX4" fmla="*/ 188794 w 888917"/>
                <a:gd name="connsiteY4" fmla="*/ 979994 h 979994"/>
                <a:gd name="connsiteX5" fmla="*/ 0 w 888917"/>
                <a:gd name="connsiteY5" fmla="*/ 592145 h 979994"/>
                <a:gd name="connsiteX6" fmla="*/ 70329 w 888917"/>
                <a:gd name="connsiteY6" fmla="*/ 549418 h 979994"/>
                <a:gd name="connsiteX7" fmla="*/ 468573 w 888917"/>
                <a:gd name="connsiteY7" fmla="*/ 14466 h 979994"/>
                <a:gd name="connsiteX8" fmla="*/ 472293 w 888917"/>
                <a:gd name="connsiteY8" fmla="*/ 0 h 97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917" h="979994">
                  <a:moveTo>
                    <a:pt x="472293" y="0"/>
                  </a:moveTo>
                  <a:lnTo>
                    <a:pt x="888917" y="93842"/>
                  </a:lnTo>
                  <a:lnTo>
                    <a:pt x="874447" y="150116"/>
                  </a:lnTo>
                  <a:cubicBezTo>
                    <a:pt x="763704" y="506166"/>
                    <a:pt x="516735" y="802196"/>
                    <a:pt x="194505" y="977242"/>
                  </a:cubicBezTo>
                  <a:lnTo>
                    <a:pt x="188794" y="979994"/>
                  </a:lnTo>
                  <a:lnTo>
                    <a:pt x="0" y="592145"/>
                  </a:lnTo>
                  <a:lnTo>
                    <a:pt x="70329" y="549418"/>
                  </a:lnTo>
                  <a:cubicBezTo>
                    <a:pt x="257618" y="422889"/>
                    <a:pt x="400000" y="234937"/>
                    <a:pt x="468573" y="14466"/>
                  </a:cubicBezTo>
                  <a:lnTo>
                    <a:pt x="472293" y="0"/>
                  </a:lnTo>
                  <a:close/>
                </a:path>
              </a:pathLst>
            </a:custGeom>
            <a:solidFill>
              <a:srgbClr val="E99C01"/>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83" name="Freeform: Shape 55">
              <a:extLst>
                <a:ext uri="{FF2B5EF4-FFF2-40B4-BE49-F238E27FC236}">
                  <a16:creationId xmlns:a16="http://schemas.microsoft.com/office/drawing/2014/main" id="{342062C1-31B1-E2BD-3B28-26F15E887EDD}"/>
                </a:ext>
              </a:extLst>
            </p:cNvPr>
            <p:cNvSpPr>
              <a:spLocks/>
            </p:cNvSpPr>
            <p:nvPr/>
          </p:nvSpPr>
          <p:spPr bwMode="auto">
            <a:xfrm flipV="1">
              <a:off x="2395249" y="1840958"/>
              <a:ext cx="698026" cy="785715"/>
            </a:xfrm>
            <a:custGeom>
              <a:avLst/>
              <a:gdLst>
                <a:gd name="connsiteX0" fmla="*/ 399434 w 885058"/>
                <a:gd name="connsiteY0" fmla="*/ 0 h 977190"/>
                <a:gd name="connsiteX1" fmla="*/ 402433 w 885058"/>
                <a:gd name="connsiteY1" fmla="*/ 11662 h 977190"/>
                <a:gd name="connsiteX2" fmla="*/ 883609 w 885058"/>
                <a:gd name="connsiteY2" fmla="*/ 596997 h 977190"/>
                <a:gd name="connsiteX3" fmla="*/ 885058 w 885058"/>
                <a:gd name="connsiteY3" fmla="*/ 597695 h 977190"/>
                <a:gd name="connsiteX4" fmla="*/ 700330 w 885058"/>
                <a:gd name="connsiteY4" fmla="*/ 977190 h 977190"/>
                <a:gd name="connsiteX5" fmla="*/ 694619 w 885058"/>
                <a:gd name="connsiteY5" fmla="*/ 974438 h 977190"/>
                <a:gd name="connsiteX6" fmla="*/ 14677 w 885058"/>
                <a:gd name="connsiteY6" fmla="*/ 147312 h 977190"/>
                <a:gd name="connsiteX7" fmla="*/ 0 w 885058"/>
                <a:gd name="connsiteY7" fmla="*/ 90233 h 977190"/>
                <a:gd name="connsiteX8" fmla="*/ 399434 w 885058"/>
                <a:gd name="connsiteY8" fmla="*/ 0 h 9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058" h="977190">
                  <a:moveTo>
                    <a:pt x="399434" y="0"/>
                  </a:moveTo>
                  <a:lnTo>
                    <a:pt x="402433" y="11662"/>
                  </a:lnTo>
                  <a:cubicBezTo>
                    <a:pt x="480802" y="263629"/>
                    <a:pt x="655576" y="473122"/>
                    <a:pt x="883609" y="596997"/>
                  </a:cubicBezTo>
                  <a:lnTo>
                    <a:pt x="885058" y="597695"/>
                  </a:lnTo>
                  <a:lnTo>
                    <a:pt x="700330" y="977190"/>
                  </a:lnTo>
                  <a:lnTo>
                    <a:pt x="694619" y="974438"/>
                  </a:lnTo>
                  <a:cubicBezTo>
                    <a:pt x="372389" y="799392"/>
                    <a:pt x="125420" y="503362"/>
                    <a:pt x="14677" y="147312"/>
                  </a:cubicBezTo>
                  <a:lnTo>
                    <a:pt x="0" y="90233"/>
                  </a:lnTo>
                  <a:lnTo>
                    <a:pt x="399434" y="0"/>
                  </a:lnTo>
                  <a:close/>
                </a:path>
              </a:pathLst>
            </a:custGeom>
            <a:solidFill>
              <a:srgbClr val="E99C01"/>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84" name="Freeform: Shape 54">
              <a:extLst>
                <a:ext uri="{FF2B5EF4-FFF2-40B4-BE49-F238E27FC236}">
                  <a16:creationId xmlns:a16="http://schemas.microsoft.com/office/drawing/2014/main" id="{F381DAF0-5E8B-1F7A-25E8-C2AB4BE1D95A}"/>
                </a:ext>
              </a:extLst>
            </p:cNvPr>
            <p:cNvSpPr>
              <a:spLocks/>
            </p:cNvSpPr>
            <p:nvPr/>
          </p:nvSpPr>
          <p:spPr bwMode="auto">
            <a:xfrm flipV="1">
              <a:off x="1374243" y="892540"/>
              <a:ext cx="1212087" cy="1476088"/>
            </a:xfrm>
            <a:custGeom>
              <a:avLst/>
              <a:gdLst>
                <a:gd name="connsiteX0" fmla="*/ 273350 w 1536858"/>
                <a:gd name="connsiteY0" fmla="*/ 0 h 1835804"/>
                <a:gd name="connsiteX1" fmla="*/ 308805 w 1536858"/>
                <a:gd name="connsiteY1" fmla="*/ 137891 h 1835804"/>
                <a:gd name="connsiteX2" fmla="*/ 1489874 w 1536858"/>
                <a:gd name="connsiteY2" fmla="*/ 1574622 h 1835804"/>
                <a:gd name="connsiteX3" fmla="*/ 1536858 w 1536858"/>
                <a:gd name="connsiteY3" fmla="*/ 1597255 h 1835804"/>
                <a:gd name="connsiteX4" fmla="*/ 1420739 w 1536858"/>
                <a:gd name="connsiteY4" fmla="*/ 1835804 h 1835804"/>
                <a:gd name="connsiteX5" fmla="*/ 1291751 w 1536858"/>
                <a:gd name="connsiteY5" fmla="*/ 1768506 h 1835804"/>
                <a:gd name="connsiteX6" fmla="*/ 1160894 w 1536858"/>
                <a:gd name="connsiteY6" fmla="*/ 1693730 h 1835804"/>
                <a:gd name="connsiteX7" fmla="*/ 921611 w 1536858"/>
                <a:gd name="connsiteY7" fmla="*/ 1523615 h 1835804"/>
                <a:gd name="connsiteX8" fmla="*/ 704761 w 1536858"/>
                <a:gd name="connsiteY8" fmla="*/ 1332937 h 1835804"/>
                <a:gd name="connsiteX9" fmla="*/ 506606 w 1536858"/>
                <a:gd name="connsiteY9" fmla="*/ 1116088 h 1835804"/>
                <a:gd name="connsiteX10" fmla="*/ 334622 w 1536858"/>
                <a:gd name="connsiteY10" fmla="*/ 878675 h 1835804"/>
                <a:gd name="connsiteX11" fmla="*/ 259846 w 1536858"/>
                <a:gd name="connsiteY11" fmla="*/ 749686 h 1835804"/>
                <a:gd name="connsiteX12" fmla="*/ 192548 w 1536858"/>
                <a:gd name="connsiteY12" fmla="*/ 620698 h 1835804"/>
                <a:gd name="connsiteX13" fmla="*/ 136466 w 1536858"/>
                <a:gd name="connsiteY13" fmla="*/ 484233 h 1835804"/>
                <a:gd name="connsiteX14" fmla="*/ 82253 w 1536858"/>
                <a:gd name="connsiteY14" fmla="*/ 347767 h 1835804"/>
                <a:gd name="connsiteX15" fmla="*/ 35519 w 1536858"/>
                <a:gd name="connsiteY15" fmla="*/ 205693 h 1835804"/>
                <a:gd name="connsiteX16" fmla="*/ 0 w 1536858"/>
                <a:gd name="connsiteY16" fmla="*/ 61750 h 1835804"/>
                <a:gd name="connsiteX17" fmla="*/ 273350 w 1536858"/>
                <a:gd name="connsiteY17" fmla="*/ 0 h 1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6858" h="1835804">
                  <a:moveTo>
                    <a:pt x="273350" y="0"/>
                  </a:moveTo>
                  <a:lnTo>
                    <a:pt x="308805" y="137891"/>
                  </a:lnTo>
                  <a:cubicBezTo>
                    <a:pt x="501167" y="756355"/>
                    <a:pt x="930156" y="1270565"/>
                    <a:pt x="1489874" y="1574622"/>
                  </a:cubicBezTo>
                  <a:lnTo>
                    <a:pt x="1536858" y="1597255"/>
                  </a:lnTo>
                  <a:lnTo>
                    <a:pt x="1420739" y="1835804"/>
                  </a:lnTo>
                  <a:lnTo>
                    <a:pt x="1291751" y="1768506"/>
                  </a:lnTo>
                  <a:lnTo>
                    <a:pt x="1160894" y="1693730"/>
                  </a:lnTo>
                  <a:lnTo>
                    <a:pt x="921611" y="1523615"/>
                  </a:lnTo>
                  <a:lnTo>
                    <a:pt x="704761" y="1332937"/>
                  </a:lnTo>
                  <a:lnTo>
                    <a:pt x="506606" y="1116088"/>
                  </a:lnTo>
                  <a:lnTo>
                    <a:pt x="334622" y="878675"/>
                  </a:lnTo>
                  <a:lnTo>
                    <a:pt x="259846" y="749686"/>
                  </a:lnTo>
                  <a:lnTo>
                    <a:pt x="192548" y="620698"/>
                  </a:lnTo>
                  <a:lnTo>
                    <a:pt x="136466" y="484233"/>
                  </a:lnTo>
                  <a:lnTo>
                    <a:pt x="82253" y="347767"/>
                  </a:lnTo>
                  <a:lnTo>
                    <a:pt x="35519" y="205693"/>
                  </a:lnTo>
                  <a:lnTo>
                    <a:pt x="0" y="61750"/>
                  </a:lnTo>
                  <a:lnTo>
                    <a:pt x="273350" y="0"/>
                  </a:lnTo>
                  <a:close/>
                </a:path>
              </a:pathLst>
            </a:custGeom>
            <a:solidFill>
              <a:srgbClr val="FEBF40">
                <a:alpha val="80000"/>
              </a:srgbClr>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85" name="Freeform: Shape 53">
              <a:extLst>
                <a:ext uri="{FF2B5EF4-FFF2-40B4-BE49-F238E27FC236}">
                  <a16:creationId xmlns:a16="http://schemas.microsoft.com/office/drawing/2014/main" id="{5D5AD90D-EAF3-02A3-79EE-D0E5B382C1FB}"/>
                </a:ext>
              </a:extLst>
            </p:cNvPr>
            <p:cNvSpPr>
              <a:spLocks/>
            </p:cNvSpPr>
            <p:nvPr/>
          </p:nvSpPr>
          <p:spPr bwMode="auto">
            <a:xfrm flipV="1">
              <a:off x="4368477" y="892540"/>
              <a:ext cx="1212087" cy="1475952"/>
            </a:xfrm>
            <a:custGeom>
              <a:avLst/>
              <a:gdLst>
                <a:gd name="connsiteX0" fmla="*/ 1263465 w 1536858"/>
                <a:gd name="connsiteY0" fmla="*/ 0 h 1835634"/>
                <a:gd name="connsiteX1" fmla="*/ 1536858 w 1536858"/>
                <a:gd name="connsiteY1" fmla="*/ 61580 h 1835634"/>
                <a:gd name="connsiteX2" fmla="*/ 1501340 w 1536858"/>
                <a:gd name="connsiteY2" fmla="*/ 205523 h 1835634"/>
                <a:gd name="connsiteX3" fmla="*/ 1454605 w 1536858"/>
                <a:gd name="connsiteY3" fmla="*/ 347597 h 1835634"/>
                <a:gd name="connsiteX4" fmla="*/ 1400392 w 1536858"/>
                <a:gd name="connsiteY4" fmla="*/ 484063 h 1835634"/>
                <a:gd name="connsiteX5" fmla="*/ 1344311 w 1536858"/>
                <a:gd name="connsiteY5" fmla="*/ 620528 h 1835634"/>
                <a:gd name="connsiteX6" fmla="*/ 1277012 w 1536858"/>
                <a:gd name="connsiteY6" fmla="*/ 749516 h 1835634"/>
                <a:gd name="connsiteX7" fmla="*/ 1202237 w 1536858"/>
                <a:gd name="connsiteY7" fmla="*/ 878505 h 1835634"/>
                <a:gd name="connsiteX8" fmla="*/ 1030253 w 1536858"/>
                <a:gd name="connsiteY8" fmla="*/ 1115918 h 1835634"/>
                <a:gd name="connsiteX9" fmla="*/ 832097 w 1536858"/>
                <a:gd name="connsiteY9" fmla="*/ 1332767 h 1835634"/>
                <a:gd name="connsiteX10" fmla="*/ 615247 w 1536858"/>
                <a:gd name="connsiteY10" fmla="*/ 1523445 h 1835634"/>
                <a:gd name="connsiteX11" fmla="*/ 375965 w 1536858"/>
                <a:gd name="connsiteY11" fmla="*/ 1693560 h 1835634"/>
                <a:gd name="connsiteX12" fmla="*/ 245107 w 1536858"/>
                <a:gd name="connsiteY12" fmla="*/ 1768336 h 1835634"/>
                <a:gd name="connsiteX13" fmla="*/ 116119 w 1536858"/>
                <a:gd name="connsiteY13" fmla="*/ 1835634 h 1835634"/>
                <a:gd name="connsiteX14" fmla="*/ 0 w 1536858"/>
                <a:gd name="connsiteY14" fmla="*/ 1597085 h 1835634"/>
                <a:gd name="connsiteX15" fmla="*/ 46984 w 1536858"/>
                <a:gd name="connsiteY15" fmla="*/ 1574452 h 1835634"/>
                <a:gd name="connsiteX16" fmla="*/ 1228053 w 1536858"/>
                <a:gd name="connsiteY16" fmla="*/ 137721 h 1835634"/>
                <a:gd name="connsiteX17" fmla="*/ 1263465 w 1536858"/>
                <a:gd name="connsiteY17" fmla="*/ 0 h 183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6858" h="1835634">
                  <a:moveTo>
                    <a:pt x="1263465" y="0"/>
                  </a:moveTo>
                  <a:lnTo>
                    <a:pt x="1536858" y="61580"/>
                  </a:lnTo>
                  <a:lnTo>
                    <a:pt x="1501340" y="205523"/>
                  </a:lnTo>
                  <a:lnTo>
                    <a:pt x="1454605" y="347597"/>
                  </a:lnTo>
                  <a:lnTo>
                    <a:pt x="1400392" y="484063"/>
                  </a:lnTo>
                  <a:lnTo>
                    <a:pt x="1344311" y="620528"/>
                  </a:lnTo>
                  <a:lnTo>
                    <a:pt x="1277012" y="749516"/>
                  </a:lnTo>
                  <a:lnTo>
                    <a:pt x="1202237" y="878505"/>
                  </a:lnTo>
                  <a:lnTo>
                    <a:pt x="1030253" y="1115918"/>
                  </a:lnTo>
                  <a:lnTo>
                    <a:pt x="832097" y="1332767"/>
                  </a:lnTo>
                  <a:lnTo>
                    <a:pt x="615247" y="1523445"/>
                  </a:lnTo>
                  <a:lnTo>
                    <a:pt x="375965" y="1693560"/>
                  </a:lnTo>
                  <a:lnTo>
                    <a:pt x="245107" y="1768336"/>
                  </a:lnTo>
                  <a:lnTo>
                    <a:pt x="116119" y="1835634"/>
                  </a:lnTo>
                  <a:lnTo>
                    <a:pt x="0" y="1597085"/>
                  </a:lnTo>
                  <a:lnTo>
                    <a:pt x="46984" y="1574452"/>
                  </a:lnTo>
                  <a:cubicBezTo>
                    <a:pt x="606702" y="1270395"/>
                    <a:pt x="1035691" y="756185"/>
                    <a:pt x="1228053" y="137721"/>
                  </a:cubicBezTo>
                  <a:lnTo>
                    <a:pt x="1263465" y="0"/>
                  </a:lnTo>
                  <a:close/>
                </a:path>
              </a:pathLst>
            </a:custGeom>
            <a:solidFill>
              <a:srgbClr val="FEBF40">
                <a:alpha val="80000"/>
              </a:srgbClr>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86" name="Freeform: Shape 52">
              <a:extLst>
                <a:ext uri="{FF2B5EF4-FFF2-40B4-BE49-F238E27FC236}">
                  <a16:creationId xmlns:a16="http://schemas.microsoft.com/office/drawing/2014/main" id="{427121D0-8B94-FCD7-9C63-74DA22CA3EB9}"/>
                </a:ext>
              </a:extLst>
            </p:cNvPr>
            <p:cNvSpPr>
              <a:spLocks/>
            </p:cNvSpPr>
            <p:nvPr/>
          </p:nvSpPr>
          <p:spPr bwMode="auto">
            <a:xfrm flipV="1">
              <a:off x="3028577" y="1705238"/>
              <a:ext cx="897653" cy="407084"/>
            </a:xfrm>
            <a:custGeom>
              <a:avLst/>
              <a:gdLst>
                <a:gd name="connsiteX0" fmla="*/ 950605 w 1138174"/>
                <a:gd name="connsiteY0" fmla="*/ 0 h 506288"/>
                <a:gd name="connsiteX1" fmla="*/ 1138174 w 1138174"/>
                <a:gd name="connsiteY1" fmla="*/ 386963 h 506288"/>
                <a:gd name="connsiteX2" fmla="*/ 1122333 w 1138174"/>
                <a:gd name="connsiteY2" fmla="*/ 394593 h 506288"/>
                <a:gd name="connsiteX3" fmla="*/ 569086 w 1138174"/>
                <a:gd name="connsiteY3" fmla="*/ 506288 h 506288"/>
                <a:gd name="connsiteX4" fmla="*/ 15839 w 1138174"/>
                <a:gd name="connsiteY4" fmla="*/ 394593 h 506288"/>
                <a:gd name="connsiteX5" fmla="*/ 0 w 1138174"/>
                <a:gd name="connsiteY5" fmla="*/ 386963 h 506288"/>
                <a:gd name="connsiteX6" fmla="*/ 184840 w 1138174"/>
                <a:gd name="connsiteY6" fmla="*/ 5632 h 506288"/>
                <a:gd name="connsiteX7" fmla="*/ 260921 w 1138174"/>
                <a:gd name="connsiteY7" fmla="*/ 33478 h 506288"/>
                <a:gd name="connsiteX8" fmla="*/ 560027 w 1138174"/>
                <a:gd name="connsiteY8" fmla="*/ 78699 h 506288"/>
                <a:gd name="connsiteX9" fmla="*/ 859133 w 1138174"/>
                <a:gd name="connsiteY9" fmla="*/ 33478 h 506288"/>
                <a:gd name="connsiteX10" fmla="*/ 950605 w 1138174"/>
                <a:gd name="connsiteY10" fmla="*/ 0 h 5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8174" h="506288">
                  <a:moveTo>
                    <a:pt x="950605" y="0"/>
                  </a:moveTo>
                  <a:lnTo>
                    <a:pt x="1138174" y="386963"/>
                  </a:lnTo>
                  <a:lnTo>
                    <a:pt x="1122333" y="394593"/>
                  </a:lnTo>
                  <a:cubicBezTo>
                    <a:pt x="952287" y="466516"/>
                    <a:pt x="765331" y="506288"/>
                    <a:pt x="569086" y="506288"/>
                  </a:cubicBezTo>
                  <a:cubicBezTo>
                    <a:pt x="372841" y="506288"/>
                    <a:pt x="185885" y="466516"/>
                    <a:pt x="15839" y="394593"/>
                  </a:cubicBezTo>
                  <a:lnTo>
                    <a:pt x="0" y="386963"/>
                  </a:lnTo>
                  <a:lnTo>
                    <a:pt x="184840" y="5632"/>
                  </a:lnTo>
                  <a:lnTo>
                    <a:pt x="260921" y="33478"/>
                  </a:lnTo>
                  <a:cubicBezTo>
                    <a:pt x="355409" y="62867"/>
                    <a:pt x="455869" y="78699"/>
                    <a:pt x="560027" y="78699"/>
                  </a:cubicBezTo>
                  <a:cubicBezTo>
                    <a:pt x="664185" y="78699"/>
                    <a:pt x="764646" y="62867"/>
                    <a:pt x="859133" y="33478"/>
                  </a:cubicBezTo>
                  <a:lnTo>
                    <a:pt x="950605" y="0"/>
                  </a:lnTo>
                  <a:close/>
                </a:path>
              </a:pathLst>
            </a:custGeom>
            <a:solidFill>
              <a:srgbClr val="000000"/>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87" name="Freeform: Shape 49">
              <a:extLst>
                <a:ext uri="{FF2B5EF4-FFF2-40B4-BE49-F238E27FC236}">
                  <a16:creationId xmlns:a16="http://schemas.microsoft.com/office/drawing/2014/main" id="{F44DD718-91FA-F855-FE58-893AF21CDC3F}"/>
                </a:ext>
              </a:extLst>
            </p:cNvPr>
            <p:cNvSpPr>
              <a:spLocks/>
            </p:cNvSpPr>
            <p:nvPr/>
          </p:nvSpPr>
          <p:spPr bwMode="auto">
            <a:xfrm flipV="1">
              <a:off x="2575837" y="640021"/>
              <a:ext cx="1803131" cy="403943"/>
            </a:xfrm>
            <a:custGeom>
              <a:avLst/>
              <a:gdLst>
                <a:gd name="connsiteX0" fmla="*/ 2168707 w 2286269"/>
                <a:gd name="connsiteY0" fmla="*/ 0 h 502382"/>
                <a:gd name="connsiteX1" fmla="*/ 2286269 w 2286269"/>
                <a:gd name="connsiteY1" fmla="*/ 242537 h 502382"/>
                <a:gd name="connsiteX2" fmla="*/ 2149803 w 2286269"/>
                <a:gd name="connsiteY2" fmla="*/ 304226 h 502382"/>
                <a:gd name="connsiteX3" fmla="*/ 2005860 w 2286269"/>
                <a:gd name="connsiteY3" fmla="*/ 352831 h 502382"/>
                <a:gd name="connsiteX4" fmla="*/ 1869394 w 2286269"/>
                <a:gd name="connsiteY4" fmla="*/ 399566 h 502382"/>
                <a:gd name="connsiteX5" fmla="*/ 1727320 w 2286269"/>
                <a:gd name="connsiteY5" fmla="*/ 433215 h 502382"/>
                <a:gd name="connsiteX6" fmla="*/ 1583377 w 2286269"/>
                <a:gd name="connsiteY6" fmla="*/ 466864 h 502382"/>
                <a:gd name="connsiteX7" fmla="*/ 1433825 w 2286269"/>
                <a:gd name="connsiteY7" fmla="*/ 481819 h 502382"/>
                <a:gd name="connsiteX8" fmla="*/ 1289882 w 2286269"/>
                <a:gd name="connsiteY8" fmla="*/ 494905 h 502382"/>
                <a:gd name="connsiteX9" fmla="*/ 1140331 w 2286269"/>
                <a:gd name="connsiteY9" fmla="*/ 502382 h 502382"/>
                <a:gd name="connsiteX10" fmla="*/ 996387 w 2286269"/>
                <a:gd name="connsiteY10" fmla="*/ 494905 h 502382"/>
                <a:gd name="connsiteX11" fmla="*/ 852444 w 2286269"/>
                <a:gd name="connsiteY11" fmla="*/ 481819 h 502382"/>
                <a:gd name="connsiteX12" fmla="*/ 702892 w 2286269"/>
                <a:gd name="connsiteY12" fmla="*/ 466864 h 502382"/>
                <a:gd name="connsiteX13" fmla="*/ 558949 w 2286269"/>
                <a:gd name="connsiteY13" fmla="*/ 433215 h 502382"/>
                <a:gd name="connsiteX14" fmla="*/ 416875 w 2286269"/>
                <a:gd name="connsiteY14" fmla="*/ 399566 h 502382"/>
                <a:gd name="connsiteX15" fmla="*/ 280409 w 2286269"/>
                <a:gd name="connsiteY15" fmla="*/ 352831 h 502382"/>
                <a:gd name="connsiteX16" fmla="*/ 136466 w 2286269"/>
                <a:gd name="connsiteY16" fmla="*/ 304226 h 502382"/>
                <a:gd name="connsiteX17" fmla="*/ 0 w 2286269"/>
                <a:gd name="connsiteY17" fmla="*/ 242537 h 502382"/>
                <a:gd name="connsiteX18" fmla="*/ 117563 w 2286269"/>
                <a:gd name="connsiteY18" fmla="*/ 1 h 502382"/>
                <a:gd name="connsiteX19" fmla="*/ 182134 w 2286269"/>
                <a:gd name="connsiteY19" fmla="*/ 31106 h 502382"/>
                <a:gd name="connsiteX20" fmla="*/ 1143134 w 2286269"/>
                <a:gd name="connsiteY20" fmla="*/ 225123 h 502382"/>
                <a:gd name="connsiteX21" fmla="*/ 2104134 w 2286269"/>
                <a:gd name="connsiteY21" fmla="*/ 31106 h 502382"/>
                <a:gd name="connsiteX22" fmla="*/ 2168707 w 2286269"/>
                <a:gd name="connsiteY22" fmla="*/ 0 h 5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6269" h="502382">
                  <a:moveTo>
                    <a:pt x="2168707" y="0"/>
                  </a:moveTo>
                  <a:lnTo>
                    <a:pt x="2286269" y="242537"/>
                  </a:lnTo>
                  <a:lnTo>
                    <a:pt x="2149803" y="304226"/>
                  </a:lnTo>
                  <a:lnTo>
                    <a:pt x="2005860" y="352831"/>
                  </a:lnTo>
                  <a:lnTo>
                    <a:pt x="1869394" y="399566"/>
                  </a:lnTo>
                  <a:lnTo>
                    <a:pt x="1727320" y="433215"/>
                  </a:lnTo>
                  <a:lnTo>
                    <a:pt x="1583377" y="466864"/>
                  </a:lnTo>
                  <a:lnTo>
                    <a:pt x="1433825" y="481819"/>
                  </a:lnTo>
                  <a:lnTo>
                    <a:pt x="1289882" y="494905"/>
                  </a:lnTo>
                  <a:lnTo>
                    <a:pt x="1140331" y="502382"/>
                  </a:lnTo>
                  <a:lnTo>
                    <a:pt x="996387" y="494905"/>
                  </a:lnTo>
                  <a:lnTo>
                    <a:pt x="852444" y="481819"/>
                  </a:lnTo>
                  <a:lnTo>
                    <a:pt x="702892" y="466864"/>
                  </a:lnTo>
                  <a:lnTo>
                    <a:pt x="558949" y="433215"/>
                  </a:lnTo>
                  <a:lnTo>
                    <a:pt x="416875" y="399566"/>
                  </a:lnTo>
                  <a:lnTo>
                    <a:pt x="280409" y="352831"/>
                  </a:lnTo>
                  <a:lnTo>
                    <a:pt x="136466" y="304226"/>
                  </a:lnTo>
                  <a:lnTo>
                    <a:pt x="0" y="242537"/>
                  </a:lnTo>
                  <a:lnTo>
                    <a:pt x="117563" y="1"/>
                  </a:lnTo>
                  <a:lnTo>
                    <a:pt x="182134" y="31106"/>
                  </a:lnTo>
                  <a:cubicBezTo>
                    <a:pt x="477507" y="156039"/>
                    <a:pt x="802253" y="225123"/>
                    <a:pt x="1143134" y="225123"/>
                  </a:cubicBezTo>
                  <a:cubicBezTo>
                    <a:pt x="1484015" y="225123"/>
                    <a:pt x="1808761" y="156039"/>
                    <a:pt x="2104134" y="31106"/>
                  </a:cubicBezTo>
                  <a:lnTo>
                    <a:pt x="2168707" y="0"/>
                  </a:lnTo>
                  <a:close/>
                </a:path>
              </a:pathLst>
            </a:custGeom>
            <a:solidFill>
              <a:schemeClr val="tx1">
                <a:lumMod val="65000"/>
                <a:lumOff val="35000"/>
                <a:alpha val="80000"/>
              </a:schemeClr>
            </a:solidFill>
            <a:ln>
              <a:noFill/>
            </a:ln>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88" name="Rectangle 38">
              <a:extLst>
                <a:ext uri="{FF2B5EF4-FFF2-40B4-BE49-F238E27FC236}">
                  <a16:creationId xmlns:a16="http://schemas.microsoft.com/office/drawing/2014/main" id="{1061ACE9-D4EE-03F3-C6B6-966474E9DC87}"/>
                </a:ext>
              </a:extLst>
            </p:cNvPr>
            <p:cNvSpPr/>
            <p:nvPr/>
          </p:nvSpPr>
          <p:spPr>
            <a:xfrm rot="18330448">
              <a:off x="1540297" y="1514081"/>
              <a:ext cx="1579224" cy="797130"/>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Facilitar la accesibilidad del Sistema desde múltiples dispositivos/</a:t>
              </a:r>
            </a:p>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estaciones de </a:t>
              </a:r>
            </a:p>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trabajo.</a:t>
              </a:r>
            </a:p>
          </p:txBody>
        </p:sp>
        <p:grpSp>
          <p:nvGrpSpPr>
            <p:cNvPr id="89" name="Group 46">
              <a:extLst>
                <a:ext uri="{FF2B5EF4-FFF2-40B4-BE49-F238E27FC236}">
                  <a16:creationId xmlns:a16="http://schemas.microsoft.com/office/drawing/2014/main" id="{2014027E-F28D-B53A-ECEB-B336AA46A438}"/>
                </a:ext>
              </a:extLst>
            </p:cNvPr>
            <p:cNvGrpSpPr/>
            <p:nvPr/>
          </p:nvGrpSpPr>
          <p:grpSpPr>
            <a:xfrm>
              <a:off x="3401107" y="1768170"/>
              <a:ext cx="134881" cy="222132"/>
              <a:chOff x="5590967" y="2648114"/>
              <a:chExt cx="409340" cy="661241"/>
            </a:xfrm>
            <a:solidFill>
              <a:srgbClr val="B9E0FF"/>
            </a:solidFill>
          </p:grpSpPr>
          <p:sp>
            <p:nvSpPr>
              <p:cNvPr id="102" name="Freeform: Shape 47">
                <a:extLst>
                  <a:ext uri="{FF2B5EF4-FFF2-40B4-BE49-F238E27FC236}">
                    <a16:creationId xmlns:a16="http://schemas.microsoft.com/office/drawing/2014/main" id="{EC75D1E1-3A9A-16E3-F6B8-74384C4FEA32}"/>
                  </a:ext>
                </a:extLst>
              </p:cNvPr>
              <p:cNvSpPr/>
              <p:nvPr/>
            </p:nvSpPr>
            <p:spPr>
              <a:xfrm>
                <a:off x="5693302" y="3104685"/>
                <a:ext cx="204670" cy="47232"/>
              </a:xfrm>
              <a:custGeom>
                <a:avLst/>
                <a:gdLst>
                  <a:gd name="connsiteX0" fmla="*/ 23616 w 204669"/>
                  <a:gd name="connsiteY0" fmla="*/ 0 h 47231"/>
                  <a:gd name="connsiteX1" fmla="*/ 181054 w 204669"/>
                  <a:gd name="connsiteY1" fmla="*/ 0 h 47231"/>
                  <a:gd name="connsiteX2" fmla="*/ 204670 w 204669"/>
                  <a:gd name="connsiteY2" fmla="*/ 23616 h 47231"/>
                  <a:gd name="connsiteX3" fmla="*/ 181054 w 204669"/>
                  <a:gd name="connsiteY3" fmla="*/ 47232 h 47231"/>
                  <a:gd name="connsiteX4" fmla="*/ 23616 w 204669"/>
                  <a:gd name="connsiteY4" fmla="*/ 47232 h 47231"/>
                  <a:gd name="connsiteX5" fmla="*/ 0 w 204669"/>
                  <a:gd name="connsiteY5" fmla="*/ 23616 h 47231"/>
                  <a:gd name="connsiteX6" fmla="*/ 23616 w 204669"/>
                  <a:gd name="connsiteY6" fmla="*/ 0 h 4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669" h="47231">
                    <a:moveTo>
                      <a:pt x="23616" y="0"/>
                    </a:moveTo>
                    <a:lnTo>
                      <a:pt x="181054" y="0"/>
                    </a:lnTo>
                    <a:cubicBezTo>
                      <a:pt x="194436" y="0"/>
                      <a:pt x="204670" y="10234"/>
                      <a:pt x="204670" y="23616"/>
                    </a:cubicBezTo>
                    <a:cubicBezTo>
                      <a:pt x="204670" y="36998"/>
                      <a:pt x="194436" y="47232"/>
                      <a:pt x="181054" y="47232"/>
                    </a:cubicBezTo>
                    <a:lnTo>
                      <a:pt x="23616" y="47232"/>
                    </a:lnTo>
                    <a:cubicBezTo>
                      <a:pt x="10233" y="47232"/>
                      <a:pt x="0" y="36998"/>
                      <a:pt x="0" y="23616"/>
                    </a:cubicBezTo>
                    <a:cubicBezTo>
                      <a:pt x="0" y="10234"/>
                      <a:pt x="10233" y="0"/>
                      <a:pt x="23616" y="0"/>
                    </a:cubicBezTo>
                    <a:close/>
                  </a:path>
                </a:pathLst>
              </a:custGeom>
              <a:solidFill>
                <a:schemeClr val="bg1"/>
              </a:solidFill>
              <a:ln w="7838"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103" name="Freeform: Shape 48">
                <a:extLst>
                  <a:ext uri="{FF2B5EF4-FFF2-40B4-BE49-F238E27FC236}">
                    <a16:creationId xmlns:a16="http://schemas.microsoft.com/office/drawing/2014/main" id="{A2EA60DF-4657-F1F6-F816-B28739F1DB46}"/>
                  </a:ext>
                </a:extLst>
              </p:cNvPr>
              <p:cNvSpPr/>
              <p:nvPr/>
            </p:nvSpPr>
            <p:spPr>
              <a:xfrm>
                <a:off x="5693302" y="3183404"/>
                <a:ext cx="204670" cy="47232"/>
              </a:xfrm>
              <a:custGeom>
                <a:avLst/>
                <a:gdLst>
                  <a:gd name="connsiteX0" fmla="*/ 23616 w 204669"/>
                  <a:gd name="connsiteY0" fmla="*/ 0 h 47231"/>
                  <a:gd name="connsiteX1" fmla="*/ 181054 w 204669"/>
                  <a:gd name="connsiteY1" fmla="*/ 0 h 47231"/>
                  <a:gd name="connsiteX2" fmla="*/ 204670 w 204669"/>
                  <a:gd name="connsiteY2" fmla="*/ 23616 h 47231"/>
                  <a:gd name="connsiteX3" fmla="*/ 181054 w 204669"/>
                  <a:gd name="connsiteY3" fmla="*/ 47232 h 47231"/>
                  <a:gd name="connsiteX4" fmla="*/ 23616 w 204669"/>
                  <a:gd name="connsiteY4" fmla="*/ 47232 h 47231"/>
                  <a:gd name="connsiteX5" fmla="*/ 0 w 204669"/>
                  <a:gd name="connsiteY5" fmla="*/ 23616 h 47231"/>
                  <a:gd name="connsiteX6" fmla="*/ 23616 w 204669"/>
                  <a:gd name="connsiteY6" fmla="*/ 0 h 4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669" h="47231">
                    <a:moveTo>
                      <a:pt x="23616" y="0"/>
                    </a:moveTo>
                    <a:lnTo>
                      <a:pt x="181054" y="0"/>
                    </a:lnTo>
                    <a:cubicBezTo>
                      <a:pt x="194436" y="0"/>
                      <a:pt x="204670" y="10234"/>
                      <a:pt x="204670" y="23616"/>
                    </a:cubicBezTo>
                    <a:cubicBezTo>
                      <a:pt x="204670" y="36998"/>
                      <a:pt x="194436" y="47232"/>
                      <a:pt x="181054" y="47232"/>
                    </a:cubicBezTo>
                    <a:lnTo>
                      <a:pt x="23616" y="47232"/>
                    </a:lnTo>
                    <a:cubicBezTo>
                      <a:pt x="10233" y="47232"/>
                      <a:pt x="0" y="36998"/>
                      <a:pt x="0" y="23616"/>
                    </a:cubicBezTo>
                    <a:cubicBezTo>
                      <a:pt x="0" y="10234"/>
                      <a:pt x="10233" y="0"/>
                      <a:pt x="23616" y="0"/>
                    </a:cubicBezTo>
                    <a:close/>
                  </a:path>
                </a:pathLst>
              </a:custGeom>
              <a:solidFill>
                <a:schemeClr val="bg1"/>
              </a:solidFill>
              <a:ln w="7838"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104" name="Freeform: Shape 50">
                <a:extLst>
                  <a:ext uri="{FF2B5EF4-FFF2-40B4-BE49-F238E27FC236}">
                    <a16:creationId xmlns:a16="http://schemas.microsoft.com/office/drawing/2014/main" id="{54E3C64B-3F27-6E42-B363-75ABE015BCE2}"/>
                  </a:ext>
                </a:extLst>
              </p:cNvPr>
              <p:cNvSpPr/>
              <p:nvPr/>
            </p:nvSpPr>
            <p:spPr>
              <a:xfrm>
                <a:off x="5744470" y="3262123"/>
                <a:ext cx="102335" cy="47232"/>
              </a:xfrm>
              <a:custGeom>
                <a:avLst/>
                <a:gdLst>
                  <a:gd name="connsiteX0" fmla="*/ 0 w 102334"/>
                  <a:gd name="connsiteY0" fmla="*/ 0 h 47231"/>
                  <a:gd name="connsiteX1" fmla="*/ 51167 w 102334"/>
                  <a:gd name="connsiteY1" fmla="*/ 47232 h 47231"/>
                  <a:gd name="connsiteX2" fmla="*/ 102335 w 102334"/>
                  <a:gd name="connsiteY2" fmla="*/ 0 h 47231"/>
                  <a:gd name="connsiteX3" fmla="*/ 0 w 102334"/>
                  <a:gd name="connsiteY3" fmla="*/ 0 h 47231"/>
                </a:gdLst>
                <a:ahLst/>
                <a:cxnLst>
                  <a:cxn ang="0">
                    <a:pos x="connsiteX0" y="connsiteY0"/>
                  </a:cxn>
                  <a:cxn ang="0">
                    <a:pos x="connsiteX1" y="connsiteY1"/>
                  </a:cxn>
                  <a:cxn ang="0">
                    <a:pos x="connsiteX2" y="connsiteY2"/>
                  </a:cxn>
                  <a:cxn ang="0">
                    <a:pos x="connsiteX3" y="connsiteY3"/>
                  </a:cxn>
                </a:cxnLst>
                <a:rect l="l" t="t" r="r" b="b"/>
                <a:pathLst>
                  <a:path w="102334" h="47231">
                    <a:moveTo>
                      <a:pt x="0" y="0"/>
                    </a:moveTo>
                    <a:cubicBezTo>
                      <a:pt x="2362" y="26765"/>
                      <a:pt x="24403" y="47232"/>
                      <a:pt x="51167" y="47232"/>
                    </a:cubicBezTo>
                    <a:cubicBezTo>
                      <a:pt x="77932" y="47232"/>
                      <a:pt x="99973" y="26765"/>
                      <a:pt x="102335" y="0"/>
                    </a:cubicBezTo>
                    <a:lnTo>
                      <a:pt x="0" y="0"/>
                    </a:lnTo>
                    <a:close/>
                  </a:path>
                </a:pathLst>
              </a:custGeom>
              <a:solidFill>
                <a:schemeClr val="bg1"/>
              </a:solidFill>
              <a:ln w="7838"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105" name="Freeform: Shape 51">
                <a:extLst>
                  <a:ext uri="{FF2B5EF4-FFF2-40B4-BE49-F238E27FC236}">
                    <a16:creationId xmlns:a16="http://schemas.microsoft.com/office/drawing/2014/main" id="{7A73E434-FCD3-05A8-BB1E-67287F17F8BC}"/>
                  </a:ext>
                </a:extLst>
              </p:cNvPr>
              <p:cNvSpPr/>
              <p:nvPr/>
            </p:nvSpPr>
            <p:spPr>
              <a:xfrm>
                <a:off x="5590967" y="2648114"/>
                <a:ext cx="409340" cy="425084"/>
              </a:xfrm>
              <a:custGeom>
                <a:avLst/>
                <a:gdLst>
                  <a:gd name="connsiteX0" fmla="*/ 204670 w 409339"/>
                  <a:gd name="connsiteY0" fmla="*/ 0 h 425083"/>
                  <a:gd name="connsiteX1" fmla="*/ 204670 w 409339"/>
                  <a:gd name="connsiteY1" fmla="*/ 0 h 425083"/>
                  <a:gd name="connsiteX2" fmla="*/ 204670 w 409339"/>
                  <a:gd name="connsiteY2" fmla="*/ 0 h 425083"/>
                  <a:gd name="connsiteX3" fmla="*/ 0 w 409339"/>
                  <a:gd name="connsiteY3" fmla="*/ 202308 h 425083"/>
                  <a:gd name="connsiteX4" fmla="*/ 0 w 409339"/>
                  <a:gd name="connsiteY4" fmla="*/ 209393 h 425083"/>
                  <a:gd name="connsiteX5" fmla="*/ 14169 w 409339"/>
                  <a:gd name="connsiteY5" fmla="*/ 280240 h 425083"/>
                  <a:gd name="connsiteX6" fmla="*/ 49593 w 409339"/>
                  <a:gd name="connsiteY6" fmla="*/ 338492 h 425083"/>
                  <a:gd name="connsiteX7" fmla="*/ 97612 w 409339"/>
                  <a:gd name="connsiteY7" fmla="*/ 416424 h 425083"/>
                  <a:gd name="connsiteX8" fmla="*/ 111781 w 409339"/>
                  <a:gd name="connsiteY8" fmla="*/ 425084 h 425083"/>
                  <a:gd name="connsiteX9" fmla="*/ 297558 w 409339"/>
                  <a:gd name="connsiteY9" fmla="*/ 425084 h 425083"/>
                  <a:gd name="connsiteX10" fmla="*/ 311728 w 409339"/>
                  <a:gd name="connsiteY10" fmla="*/ 416424 h 425083"/>
                  <a:gd name="connsiteX11" fmla="*/ 359747 w 409339"/>
                  <a:gd name="connsiteY11" fmla="*/ 338492 h 425083"/>
                  <a:gd name="connsiteX12" fmla="*/ 395170 w 409339"/>
                  <a:gd name="connsiteY12" fmla="*/ 280240 h 425083"/>
                  <a:gd name="connsiteX13" fmla="*/ 409340 w 409339"/>
                  <a:gd name="connsiteY13" fmla="*/ 209393 h 425083"/>
                  <a:gd name="connsiteX14" fmla="*/ 409340 w 409339"/>
                  <a:gd name="connsiteY14" fmla="*/ 202308 h 425083"/>
                  <a:gd name="connsiteX15" fmla="*/ 204670 w 409339"/>
                  <a:gd name="connsiteY15" fmla="*/ 0 h 425083"/>
                  <a:gd name="connsiteX16" fmla="*/ 362108 w 409339"/>
                  <a:gd name="connsiteY16" fmla="*/ 208606 h 425083"/>
                  <a:gd name="connsiteX17" fmla="*/ 351087 w 409339"/>
                  <a:gd name="connsiteY17" fmla="*/ 263709 h 425083"/>
                  <a:gd name="connsiteX18" fmla="*/ 324323 w 409339"/>
                  <a:gd name="connsiteY18" fmla="*/ 307005 h 425083"/>
                  <a:gd name="connsiteX19" fmla="*/ 278666 w 409339"/>
                  <a:gd name="connsiteY19" fmla="*/ 377852 h 425083"/>
                  <a:gd name="connsiteX20" fmla="*/ 204670 w 409339"/>
                  <a:gd name="connsiteY20" fmla="*/ 377852 h 425083"/>
                  <a:gd name="connsiteX21" fmla="*/ 131461 w 409339"/>
                  <a:gd name="connsiteY21" fmla="*/ 377852 h 425083"/>
                  <a:gd name="connsiteX22" fmla="*/ 85804 w 409339"/>
                  <a:gd name="connsiteY22" fmla="*/ 307005 h 425083"/>
                  <a:gd name="connsiteX23" fmla="*/ 59039 w 409339"/>
                  <a:gd name="connsiteY23" fmla="*/ 263709 h 425083"/>
                  <a:gd name="connsiteX24" fmla="*/ 48019 w 409339"/>
                  <a:gd name="connsiteY24" fmla="*/ 208606 h 425083"/>
                  <a:gd name="connsiteX25" fmla="*/ 48019 w 409339"/>
                  <a:gd name="connsiteY25" fmla="*/ 202308 h 425083"/>
                  <a:gd name="connsiteX26" fmla="*/ 205457 w 409339"/>
                  <a:gd name="connsiteY26" fmla="*/ 46444 h 425083"/>
                  <a:gd name="connsiteX27" fmla="*/ 205457 w 409339"/>
                  <a:gd name="connsiteY27" fmla="*/ 46444 h 425083"/>
                  <a:gd name="connsiteX28" fmla="*/ 205457 w 409339"/>
                  <a:gd name="connsiteY28" fmla="*/ 46444 h 425083"/>
                  <a:gd name="connsiteX29" fmla="*/ 205457 w 409339"/>
                  <a:gd name="connsiteY29" fmla="*/ 46444 h 425083"/>
                  <a:gd name="connsiteX30" fmla="*/ 205457 w 409339"/>
                  <a:gd name="connsiteY30" fmla="*/ 46444 h 425083"/>
                  <a:gd name="connsiteX31" fmla="*/ 205457 w 409339"/>
                  <a:gd name="connsiteY31" fmla="*/ 46444 h 425083"/>
                  <a:gd name="connsiteX32" fmla="*/ 205457 w 409339"/>
                  <a:gd name="connsiteY32" fmla="*/ 46444 h 425083"/>
                  <a:gd name="connsiteX33" fmla="*/ 362895 w 409339"/>
                  <a:gd name="connsiteY33" fmla="*/ 202308 h 425083"/>
                  <a:gd name="connsiteX34" fmla="*/ 362895 w 409339"/>
                  <a:gd name="connsiteY34" fmla="*/ 208606 h 42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9339" h="425083">
                    <a:moveTo>
                      <a:pt x="204670" y="0"/>
                    </a:moveTo>
                    <a:cubicBezTo>
                      <a:pt x="204670" y="0"/>
                      <a:pt x="204670" y="0"/>
                      <a:pt x="204670" y="0"/>
                    </a:cubicBezTo>
                    <a:cubicBezTo>
                      <a:pt x="204670" y="0"/>
                      <a:pt x="204670" y="0"/>
                      <a:pt x="204670" y="0"/>
                    </a:cubicBezTo>
                    <a:cubicBezTo>
                      <a:pt x="92889" y="787"/>
                      <a:pt x="2362" y="90527"/>
                      <a:pt x="0" y="202308"/>
                    </a:cubicBezTo>
                    <a:lnTo>
                      <a:pt x="0" y="209393"/>
                    </a:lnTo>
                    <a:cubicBezTo>
                      <a:pt x="787" y="233796"/>
                      <a:pt x="5510" y="257412"/>
                      <a:pt x="14169" y="280240"/>
                    </a:cubicBezTo>
                    <a:cubicBezTo>
                      <a:pt x="22829" y="301494"/>
                      <a:pt x="34636" y="321174"/>
                      <a:pt x="49593" y="338492"/>
                    </a:cubicBezTo>
                    <a:cubicBezTo>
                      <a:pt x="68486" y="358959"/>
                      <a:pt x="88953" y="399106"/>
                      <a:pt x="97612" y="416424"/>
                    </a:cubicBezTo>
                    <a:cubicBezTo>
                      <a:pt x="99973" y="421935"/>
                      <a:pt x="105484" y="425084"/>
                      <a:pt x="111781" y="425084"/>
                    </a:cubicBezTo>
                    <a:lnTo>
                      <a:pt x="297558" y="425084"/>
                    </a:lnTo>
                    <a:cubicBezTo>
                      <a:pt x="303856" y="425084"/>
                      <a:pt x="309366" y="421935"/>
                      <a:pt x="311728" y="416424"/>
                    </a:cubicBezTo>
                    <a:cubicBezTo>
                      <a:pt x="320387" y="399106"/>
                      <a:pt x="340854" y="358959"/>
                      <a:pt x="359747" y="338492"/>
                    </a:cubicBezTo>
                    <a:cubicBezTo>
                      <a:pt x="374703" y="321174"/>
                      <a:pt x="387298" y="301494"/>
                      <a:pt x="395170" y="280240"/>
                    </a:cubicBezTo>
                    <a:cubicBezTo>
                      <a:pt x="403829" y="257412"/>
                      <a:pt x="408553" y="233796"/>
                      <a:pt x="409340" y="209393"/>
                    </a:cubicBezTo>
                    <a:lnTo>
                      <a:pt x="409340" y="202308"/>
                    </a:lnTo>
                    <a:cubicBezTo>
                      <a:pt x="406978" y="90527"/>
                      <a:pt x="316451" y="787"/>
                      <a:pt x="204670" y="0"/>
                    </a:cubicBezTo>
                    <a:close/>
                    <a:moveTo>
                      <a:pt x="362108" y="208606"/>
                    </a:moveTo>
                    <a:cubicBezTo>
                      <a:pt x="361321" y="227498"/>
                      <a:pt x="357385" y="246391"/>
                      <a:pt x="351087" y="263709"/>
                    </a:cubicBezTo>
                    <a:cubicBezTo>
                      <a:pt x="344790" y="279453"/>
                      <a:pt x="336131" y="294410"/>
                      <a:pt x="324323" y="307005"/>
                    </a:cubicBezTo>
                    <a:cubicBezTo>
                      <a:pt x="306218" y="329046"/>
                      <a:pt x="290474" y="352662"/>
                      <a:pt x="278666" y="377852"/>
                    </a:cubicBezTo>
                    <a:lnTo>
                      <a:pt x="204670" y="377852"/>
                    </a:lnTo>
                    <a:lnTo>
                      <a:pt x="131461" y="377852"/>
                    </a:lnTo>
                    <a:cubicBezTo>
                      <a:pt x="118866" y="352662"/>
                      <a:pt x="103122" y="329046"/>
                      <a:pt x="85804" y="307005"/>
                    </a:cubicBezTo>
                    <a:cubicBezTo>
                      <a:pt x="74783" y="294410"/>
                      <a:pt x="65337" y="279453"/>
                      <a:pt x="59039" y="263709"/>
                    </a:cubicBezTo>
                    <a:cubicBezTo>
                      <a:pt x="51955" y="246391"/>
                      <a:pt x="48806" y="227498"/>
                      <a:pt x="48019" y="208606"/>
                    </a:cubicBezTo>
                    <a:lnTo>
                      <a:pt x="48019" y="202308"/>
                    </a:lnTo>
                    <a:cubicBezTo>
                      <a:pt x="49593" y="116504"/>
                      <a:pt x="119653" y="47232"/>
                      <a:pt x="205457" y="46444"/>
                    </a:cubicBezTo>
                    <a:lnTo>
                      <a:pt x="205457" y="46444"/>
                    </a:lnTo>
                    <a:lnTo>
                      <a:pt x="205457" y="46444"/>
                    </a:lnTo>
                    <a:cubicBezTo>
                      <a:pt x="205457" y="46444"/>
                      <a:pt x="205457" y="46444"/>
                      <a:pt x="205457" y="46444"/>
                    </a:cubicBezTo>
                    <a:cubicBezTo>
                      <a:pt x="205457" y="46444"/>
                      <a:pt x="205457" y="46444"/>
                      <a:pt x="205457" y="46444"/>
                    </a:cubicBezTo>
                    <a:lnTo>
                      <a:pt x="205457" y="46444"/>
                    </a:lnTo>
                    <a:lnTo>
                      <a:pt x="205457" y="46444"/>
                    </a:lnTo>
                    <a:cubicBezTo>
                      <a:pt x="291261" y="47232"/>
                      <a:pt x="361321" y="115717"/>
                      <a:pt x="362895" y="202308"/>
                    </a:cubicBezTo>
                    <a:lnTo>
                      <a:pt x="362895" y="208606"/>
                    </a:lnTo>
                    <a:close/>
                  </a:path>
                </a:pathLst>
              </a:custGeom>
              <a:solidFill>
                <a:schemeClr val="bg1"/>
              </a:solidFill>
              <a:ln w="7838"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 typeface="Arial"/>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p:txBody>
          </p:sp>
        </p:grpSp>
        <p:pic>
          <p:nvPicPr>
            <p:cNvPr id="90" name="Graphic 58" descr="Ordenador con relleno sólido">
              <a:extLst>
                <a:ext uri="{FF2B5EF4-FFF2-40B4-BE49-F238E27FC236}">
                  <a16:creationId xmlns:a16="http://schemas.microsoft.com/office/drawing/2014/main" id="{7326023F-C21F-EE6A-E727-907E704BE67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589204" y="2115031"/>
              <a:ext cx="278042" cy="278042"/>
            </a:xfrm>
            <a:prstGeom prst="rect">
              <a:avLst/>
            </a:prstGeom>
          </p:spPr>
        </p:pic>
        <p:pic>
          <p:nvPicPr>
            <p:cNvPr id="91" name="Graphic 61" descr="Lock">
              <a:extLst>
                <a:ext uri="{FF2B5EF4-FFF2-40B4-BE49-F238E27FC236}">
                  <a16:creationId xmlns:a16="http://schemas.microsoft.com/office/drawing/2014/main" id="{51F7E258-7664-D148-ED8D-A03AC85191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6374" y="3584602"/>
              <a:ext cx="252765" cy="257693"/>
            </a:xfrm>
            <a:prstGeom prst="rect">
              <a:avLst/>
            </a:prstGeom>
          </p:spPr>
        </p:pic>
        <p:pic>
          <p:nvPicPr>
            <p:cNvPr id="92" name="Graphic 64" descr="Interfaz de la experiencia de usuario con relleno sólido">
              <a:extLst>
                <a:ext uri="{FF2B5EF4-FFF2-40B4-BE49-F238E27FC236}">
                  <a16:creationId xmlns:a16="http://schemas.microsoft.com/office/drawing/2014/main" id="{94C87514-744C-E5E8-ED40-9BD988CAC64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446476" y="2965914"/>
              <a:ext cx="229786" cy="229786"/>
            </a:xfrm>
            <a:prstGeom prst="rect">
              <a:avLst/>
            </a:prstGeom>
          </p:spPr>
        </p:pic>
        <p:sp>
          <p:nvSpPr>
            <p:cNvPr id="93" name="Rectangle 78">
              <a:extLst>
                <a:ext uri="{FF2B5EF4-FFF2-40B4-BE49-F238E27FC236}">
                  <a16:creationId xmlns:a16="http://schemas.microsoft.com/office/drawing/2014/main" id="{149F0963-3217-FBE7-8F25-F0C1F920F2E5}"/>
                </a:ext>
              </a:extLst>
            </p:cNvPr>
            <p:cNvSpPr/>
            <p:nvPr/>
          </p:nvSpPr>
          <p:spPr>
            <a:xfrm rot="3092348">
              <a:off x="4054030" y="1603230"/>
              <a:ext cx="1361251" cy="496326"/>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Desarrollar modulo para CRUD de fichas médicas.</a:t>
              </a:r>
            </a:p>
          </p:txBody>
        </p:sp>
        <p:sp>
          <p:nvSpPr>
            <p:cNvPr id="94" name="Rectangle 81">
              <a:extLst>
                <a:ext uri="{FF2B5EF4-FFF2-40B4-BE49-F238E27FC236}">
                  <a16:creationId xmlns:a16="http://schemas.microsoft.com/office/drawing/2014/main" id="{AD529080-184E-723F-BB34-D749102FF5C8}"/>
                </a:ext>
              </a:extLst>
            </p:cNvPr>
            <p:cNvSpPr/>
            <p:nvPr/>
          </p:nvSpPr>
          <p:spPr>
            <a:xfrm>
              <a:off x="2888411" y="827055"/>
              <a:ext cx="1203034" cy="875329"/>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MX" sz="2000" b="0" i="1" u="none" strike="noStrike" kern="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sym typeface="Arial"/>
                </a:rPr>
                <a:t>Realizar planificación</a:t>
              </a:r>
            </a:p>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MX" sz="2000" b="0" i="1" u="none" strike="noStrike" kern="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sym typeface="Arial"/>
                </a:rPr>
                <a:t> del proyecto y</a:t>
              </a:r>
            </a:p>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MX" sz="2000" b="0" i="1" u="none" strike="noStrike" kern="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sym typeface="Arial"/>
                </a:rPr>
                <a:t> la toma de los requerimientos.</a:t>
              </a:r>
              <a:endParaRPr kumimoji="0" lang="en-US" sz="2000" b="0" i="1" u="none" strike="noStrike" kern="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sym typeface="Arial"/>
              </a:endParaRPr>
            </a:p>
          </p:txBody>
        </p:sp>
        <p:sp>
          <p:nvSpPr>
            <p:cNvPr id="95" name="Rectangle 85">
              <a:extLst>
                <a:ext uri="{FF2B5EF4-FFF2-40B4-BE49-F238E27FC236}">
                  <a16:creationId xmlns:a16="http://schemas.microsoft.com/office/drawing/2014/main" id="{83595F22-2AF7-9A0C-100C-C00F9D9F6E7F}"/>
                </a:ext>
              </a:extLst>
            </p:cNvPr>
            <p:cNvSpPr/>
            <p:nvPr/>
          </p:nvSpPr>
          <p:spPr>
            <a:xfrm rot="4168445">
              <a:off x="1322101" y="2841159"/>
              <a:ext cx="1377243" cy="797130"/>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Desarrollar </a:t>
              </a:r>
            </a:p>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modulo de gestión de reservas que permita el control de citas en la clínica.</a:t>
              </a:r>
            </a:p>
          </p:txBody>
        </p:sp>
        <p:sp>
          <p:nvSpPr>
            <p:cNvPr id="96" name="Rectangle 93">
              <a:extLst>
                <a:ext uri="{FF2B5EF4-FFF2-40B4-BE49-F238E27FC236}">
                  <a16:creationId xmlns:a16="http://schemas.microsoft.com/office/drawing/2014/main" id="{C58D7952-C3E3-2C34-DE07-0DCBDD9E4D34}"/>
                </a:ext>
              </a:extLst>
            </p:cNvPr>
            <p:cNvSpPr/>
            <p:nvPr/>
          </p:nvSpPr>
          <p:spPr>
            <a:xfrm rot="17314290">
              <a:off x="4280030" y="2888429"/>
              <a:ext cx="1388982" cy="646728"/>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Crear Sistema de notificaciones sobre vacunaciones y control.</a:t>
              </a:r>
            </a:p>
          </p:txBody>
        </p:sp>
        <p:sp>
          <p:nvSpPr>
            <p:cNvPr id="97" name="Rectangle 96">
              <a:extLst>
                <a:ext uri="{FF2B5EF4-FFF2-40B4-BE49-F238E27FC236}">
                  <a16:creationId xmlns:a16="http://schemas.microsoft.com/office/drawing/2014/main" id="{8463B1A1-5D24-5130-1DD8-528678E96B4E}"/>
                </a:ext>
              </a:extLst>
            </p:cNvPr>
            <p:cNvSpPr/>
            <p:nvPr/>
          </p:nvSpPr>
          <p:spPr>
            <a:xfrm rot="1368468">
              <a:off x="2142141" y="3869898"/>
              <a:ext cx="1376477" cy="710172"/>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Asegurar la seguridad y confidencialidad </a:t>
              </a:r>
            </a:p>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de los datos almacenados.</a:t>
              </a:r>
            </a:p>
          </p:txBody>
        </p:sp>
        <p:sp>
          <p:nvSpPr>
            <p:cNvPr id="98" name="Rectangle 99">
              <a:extLst>
                <a:ext uri="{FF2B5EF4-FFF2-40B4-BE49-F238E27FC236}">
                  <a16:creationId xmlns:a16="http://schemas.microsoft.com/office/drawing/2014/main" id="{09B3E16E-3C69-96F1-AFEE-846C8D32BC7A}"/>
                </a:ext>
              </a:extLst>
            </p:cNvPr>
            <p:cNvSpPr/>
            <p:nvPr/>
          </p:nvSpPr>
          <p:spPr>
            <a:xfrm rot="20157148">
              <a:off x="3348692" y="3880636"/>
              <a:ext cx="1556810" cy="710172"/>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Diseñar interfaz </a:t>
              </a:r>
            </a:p>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amigable e intuitive </a:t>
              </a:r>
            </a:p>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que permita el uso </a:t>
              </a:r>
            </a:p>
            <a:p>
              <a:pPr marL="0" marR="0" lvl="0" indent="0" algn="ctr" defTabSz="685800" eaLnBrk="1" fontAlgn="auto" latinLnBrk="0" hangingPunct="1">
                <a:lnSpc>
                  <a:spcPct val="100000"/>
                </a:lnSpc>
                <a:spcBef>
                  <a:spcPts val="0"/>
                </a:spcBef>
                <a:spcAft>
                  <a:spcPts val="0"/>
                </a:spcAft>
                <a:buClrTx/>
                <a:buSzTx/>
                <a:buFont typeface="Arial"/>
                <a:buNone/>
                <a:tabLst/>
                <a:defRPr/>
              </a:pPr>
              <a:r>
                <a:rPr kumimoji="0" lang="es-CL" sz="20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eficiente del Sistema.</a:t>
              </a:r>
            </a:p>
          </p:txBody>
        </p:sp>
        <p:pic>
          <p:nvPicPr>
            <p:cNvPr id="99" name="Gráfico 98" descr="Cmd (terminal) con relleno sólido">
              <a:extLst>
                <a:ext uri="{FF2B5EF4-FFF2-40B4-BE49-F238E27FC236}">
                  <a16:creationId xmlns:a16="http://schemas.microsoft.com/office/drawing/2014/main" id="{27150452-18BA-4149-81D1-A58C6D8768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22300" y="2143982"/>
              <a:ext cx="256370" cy="256370"/>
            </a:xfrm>
            <a:prstGeom prst="rect">
              <a:avLst/>
            </a:prstGeom>
          </p:spPr>
        </p:pic>
        <p:pic>
          <p:nvPicPr>
            <p:cNvPr id="100" name="Graphic 61" descr="Vlog con relleno sólido">
              <a:extLst>
                <a:ext uri="{FF2B5EF4-FFF2-40B4-BE49-F238E27FC236}">
                  <a16:creationId xmlns:a16="http://schemas.microsoft.com/office/drawing/2014/main" id="{8AE5A103-08F0-6B90-1270-816B7572726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286730" y="2910752"/>
              <a:ext cx="252765" cy="252765"/>
            </a:xfrm>
            <a:prstGeom prst="rect">
              <a:avLst/>
            </a:prstGeom>
          </p:spPr>
        </p:pic>
        <p:pic>
          <p:nvPicPr>
            <p:cNvPr id="101" name="Graphic 61" descr="Internet con relleno sólido">
              <a:extLst>
                <a:ext uri="{FF2B5EF4-FFF2-40B4-BE49-F238E27FC236}">
                  <a16:creationId xmlns:a16="http://schemas.microsoft.com/office/drawing/2014/main" id="{599986F2-4EE9-9866-EACB-1740400506C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783061" y="3587031"/>
              <a:ext cx="252765" cy="252765"/>
            </a:xfrm>
            <a:prstGeom prst="rect">
              <a:avLst/>
            </a:prstGeom>
          </p:spPr>
        </p:pic>
      </p:grpSp>
      <p:cxnSp>
        <p:nvCxnSpPr>
          <p:cNvPr id="106" name="Conector: angular 105">
            <a:extLst>
              <a:ext uri="{FF2B5EF4-FFF2-40B4-BE49-F238E27FC236}">
                <a16:creationId xmlns:a16="http://schemas.microsoft.com/office/drawing/2014/main" id="{BDB67460-12AB-D041-BBED-FD849CD82FEE}"/>
              </a:ext>
            </a:extLst>
          </p:cNvPr>
          <p:cNvCxnSpPr>
            <a:cxnSpLocks/>
            <a:stCxn id="53" idx="0"/>
            <a:endCxn id="55" idx="2"/>
          </p:cNvCxnSpPr>
          <p:nvPr/>
        </p:nvCxnSpPr>
        <p:spPr>
          <a:xfrm rot="16200000" flipH="1">
            <a:off x="9694607" y="3589724"/>
            <a:ext cx="357612" cy="6013894"/>
          </a:xfrm>
          <a:prstGeom prst="bentConnector4">
            <a:avLst>
              <a:gd name="adj1" fmla="val -63924"/>
              <a:gd name="adj2" fmla="val 60915"/>
            </a:avLst>
          </a:prstGeom>
          <a:noFill/>
          <a:ln w="38100" cap="flat" cmpd="sng" algn="ctr">
            <a:solidFill>
              <a:srgbClr val="222221"/>
            </a:solidFill>
            <a:prstDash val="lgDash"/>
            <a:tailEnd type="triangle"/>
          </a:ln>
          <a:effectLst>
            <a:outerShdw blurRad="50800" dist="38100" algn="l" rotWithShape="0">
              <a:prstClr val="black">
                <a:alpha val="40000"/>
              </a:prstClr>
            </a:outerShdw>
          </a:effectLst>
        </p:spPr>
      </p:cxnSp>
      <p:sp>
        <p:nvSpPr>
          <p:cNvPr id="121" name="Rectangle 74">
            <a:extLst>
              <a:ext uri="{FF2B5EF4-FFF2-40B4-BE49-F238E27FC236}">
                <a16:creationId xmlns:a16="http://schemas.microsoft.com/office/drawing/2014/main" id="{18EAABE4-5FD7-3AEB-642A-0BD06D02AF0F}"/>
              </a:ext>
            </a:extLst>
          </p:cNvPr>
          <p:cNvSpPr/>
          <p:nvPr/>
        </p:nvSpPr>
        <p:spPr>
          <a:xfrm>
            <a:off x="6362901" y="6881643"/>
            <a:ext cx="2292039" cy="523220"/>
          </a:xfrm>
          <a:prstGeom prst="rect">
            <a:avLst/>
          </a:prstGeom>
        </p:spPr>
        <p:txBody>
          <a:bodyPr wrap="square">
            <a:spAutoFit/>
          </a:bodyPr>
          <a:lstStyle/>
          <a:p>
            <a:pPr algn="ctr" defTabSz="685800">
              <a:buFont typeface="Arial"/>
              <a:buNone/>
              <a:defRPr/>
            </a:pPr>
            <a:r>
              <a:rPr lang="en-US" sz="28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Arial"/>
              </a:rPr>
              <a:t>GENERAL</a:t>
            </a:r>
          </a:p>
        </p:txBody>
      </p:sp>
    </p:spTree>
    <p:extLst>
      <p:ext uri="{BB962C8B-B14F-4D97-AF65-F5344CB8AC3E}">
        <p14:creationId xmlns:p14="http://schemas.microsoft.com/office/powerpoint/2010/main" val="53471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anim calcmode="lin" valueType="num">
                                      <p:cBhvr>
                                        <p:cTn id="8"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anim calcmode="lin" valueType="num">
                                      <p:cBhvr>
                                        <p:cTn id="14" dur="500" fill="hold"/>
                                        <p:tgtEl>
                                          <p:spTgt spid="73"/>
                                        </p:tgtEl>
                                        <p:attrNameLst>
                                          <p:attrName>ppt_x</p:attrName>
                                        </p:attrNameLst>
                                      </p:cBhvr>
                                      <p:tavLst>
                                        <p:tav tm="0">
                                          <p:val>
                                            <p:strVal val="#ppt_x"/>
                                          </p:val>
                                        </p:tav>
                                        <p:tav tm="100000">
                                          <p:val>
                                            <p:strVal val="#ppt_x"/>
                                          </p:val>
                                        </p:tav>
                                      </p:tavLst>
                                    </p:anim>
                                    <p:anim calcmode="lin" valueType="num">
                                      <p:cBhvr>
                                        <p:cTn id="15" dur="5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31" presetClass="entr" presetSubtype="0"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1500" fill="hold"/>
                                        <p:tgtEl>
                                          <p:spTgt spid="57"/>
                                        </p:tgtEl>
                                        <p:attrNameLst>
                                          <p:attrName>ppt_w</p:attrName>
                                        </p:attrNameLst>
                                      </p:cBhvr>
                                      <p:tavLst>
                                        <p:tav tm="0">
                                          <p:val>
                                            <p:fltVal val="0"/>
                                          </p:val>
                                        </p:tav>
                                        <p:tav tm="100000">
                                          <p:val>
                                            <p:strVal val="#ppt_w"/>
                                          </p:val>
                                        </p:tav>
                                      </p:tavLst>
                                    </p:anim>
                                    <p:anim calcmode="lin" valueType="num">
                                      <p:cBhvr>
                                        <p:cTn id="20" dur="1500" fill="hold"/>
                                        <p:tgtEl>
                                          <p:spTgt spid="57"/>
                                        </p:tgtEl>
                                        <p:attrNameLst>
                                          <p:attrName>ppt_h</p:attrName>
                                        </p:attrNameLst>
                                      </p:cBhvr>
                                      <p:tavLst>
                                        <p:tav tm="0">
                                          <p:val>
                                            <p:fltVal val="0"/>
                                          </p:val>
                                        </p:tav>
                                        <p:tav tm="100000">
                                          <p:val>
                                            <p:strVal val="#ppt_h"/>
                                          </p:val>
                                        </p:tav>
                                      </p:tavLst>
                                    </p:anim>
                                    <p:anim calcmode="lin" valueType="num">
                                      <p:cBhvr>
                                        <p:cTn id="21" dur="1500" fill="hold"/>
                                        <p:tgtEl>
                                          <p:spTgt spid="57"/>
                                        </p:tgtEl>
                                        <p:attrNameLst>
                                          <p:attrName>style.rotation</p:attrName>
                                        </p:attrNameLst>
                                      </p:cBhvr>
                                      <p:tavLst>
                                        <p:tav tm="0">
                                          <p:val>
                                            <p:fltVal val="90"/>
                                          </p:val>
                                        </p:tav>
                                        <p:tav tm="100000">
                                          <p:val>
                                            <p:fltVal val="0"/>
                                          </p:val>
                                        </p:tav>
                                      </p:tavLst>
                                    </p:anim>
                                    <p:animEffect transition="in" filter="fade">
                                      <p:cBhvr>
                                        <p:cTn id="22" dur="1500"/>
                                        <p:tgtEl>
                                          <p:spTgt spid="57"/>
                                        </p:tgtEl>
                                      </p:cBhvr>
                                    </p:animEffect>
                                  </p:childTnLst>
                                </p:cTn>
                              </p:par>
                            </p:childTnLst>
                          </p:cTn>
                        </p:par>
                        <p:par>
                          <p:cTn id="23" fill="hold">
                            <p:stCondLst>
                              <p:cond delay="2500"/>
                            </p:stCondLst>
                            <p:childTnLst>
                              <p:par>
                                <p:cTn id="24" presetID="42" presetClass="entr" presetSubtype="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1250"/>
                                        <p:tgtEl>
                                          <p:spTgt spid="53"/>
                                        </p:tgtEl>
                                      </p:cBhvr>
                                    </p:animEffect>
                                    <p:anim calcmode="lin" valueType="num">
                                      <p:cBhvr>
                                        <p:cTn id="27" dur="1250" fill="hold"/>
                                        <p:tgtEl>
                                          <p:spTgt spid="53"/>
                                        </p:tgtEl>
                                        <p:attrNameLst>
                                          <p:attrName>ppt_x</p:attrName>
                                        </p:attrNameLst>
                                      </p:cBhvr>
                                      <p:tavLst>
                                        <p:tav tm="0">
                                          <p:val>
                                            <p:strVal val="#ppt_x"/>
                                          </p:val>
                                        </p:tav>
                                        <p:tav tm="100000">
                                          <p:val>
                                            <p:strVal val="#ppt_x"/>
                                          </p:val>
                                        </p:tav>
                                      </p:tavLst>
                                    </p:anim>
                                    <p:anim calcmode="lin" valueType="num">
                                      <p:cBhvr>
                                        <p:cTn id="28" dur="1250" fill="hold"/>
                                        <p:tgtEl>
                                          <p:spTgt spid="53"/>
                                        </p:tgtEl>
                                        <p:attrNameLst>
                                          <p:attrName>ppt_y</p:attrName>
                                        </p:attrNameLst>
                                      </p:cBhvr>
                                      <p:tavLst>
                                        <p:tav tm="0">
                                          <p:val>
                                            <p:strVal val="#ppt_y+.1"/>
                                          </p:val>
                                        </p:tav>
                                        <p:tav tm="100000">
                                          <p:val>
                                            <p:strVal val="#ppt_y"/>
                                          </p:val>
                                        </p:tav>
                                      </p:tavLst>
                                    </p:anim>
                                  </p:childTnLst>
                                </p:cTn>
                              </p:par>
                            </p:childTnLst>
                          </p:cTn>
                        </p:par>
                        <p:par>
                          <p:cTn id="29" fill="hold">
                            <p:stCondLst>
                              <p:cond delay="3750"/>
                            </p:stCondLst>
                            <p:childTnLst>
                              <p:par>
                                <p:cTn id="30" presetID="22" presetClass="entr" presetSubtype="8" fill="hold" nodeType="after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wipe(left)">
                                      <p:cBhvr>
                                        <p:cTn id="32" dur="500"/>
                                        <p:tgtEl>
                                          <p:spTgt spid="106"/>
                                        </p:tgtEl>
                                      </p:cBhvr>
                                    </p:animEffect>
                                  </p:childTnLst>
                                </p:cTn>
                              </p:par>
                            </p:childTnLst>
                          </p:cTn>
                        </p:par>
                        <p:par>
                          <p:cTn id="33" fill="hold">
                            <p:stCondLst>
                              <p:cond delay="4250"/>
                            </p:stCondLst>
                            <p:childTnLst>
                              <p:par>
                                <p:cTn id="34" presetID="31" presetClass="entr" presetSubtype="0"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p:cTn id="36" dur="1500" fill="hold"/>
                                        <p:tgtEl>
                                          <p:spTgt spid="54"/>
                                        </p:tgtEl>
                                        <p:attrNameLst>
                                          <p:attrName>ppt_w</p:attrName>
                                        </p:attrNameLst>
                                      </p:cBhvr>
                                      <p:tavLst>
                                        <p:tav tm="0">
                                          <p:val>
                                            <p:fltVal val="0"/>
                                          </p:val>
                                        </p:tav>
                                        <p:tav tm="100000">
                                          <p:val>
                                            <p:strVal val="#ppt_w"/>
                                          </p:val>
                                        </p:tav>
                                      </p:tavLst>
                                    </p:anim>
                                    <p:anim calcmode="lin" valueType="num">
                                      <p:cBhvr>
                                        <p:cTn id="37" dur="1500" fill="hold"/>
                                        <p:tgtEl>
                                          <p:spTgt spid="54"/>
                                        </p:tgtEl>
                                        <p:attrNameLst>
                                          <p:attrName>ppt_h</p:attrName>
                                        </p:attrNameLst>
                                      </p:cBhvr>
                                      <p:tavLst>
                                        <p:tav tm="0">
                                          <p:val>
                                            <p:fltVal val="0"/>
                                          </p:val>
                                        </p:tav>
                                        <p:tav tm="100000">
                                          <p:val>
                                            <p:strVal val="#ppt_h"/>
                                          </p:val>
                                        </p:tav>
                                      </p:tavLst>
                                    </p:anim>
                                    <p:anim calcmode="lin" valueType="num">
                                      <p:cBhvr>
                                        <p:cTn id="38" dur="1500" fill="hold"/>
                                        <p:tgtEl>
                                          <p:spTgt spid="54"/>
                                        </p:tgtEl>
                                        <p:attrNameLst>
                                          <p:attrName>style.rotation</p:attrName>
                                        </p:attrNameLst>
                                      </p:cBhvr>
                                      <p:tavLst>
                                        <p:tav tm="0">
                                          <p:val>
                                            <p:fltVal val="90"/>
                                          </p:val>
                                        </p:tav>
                                        <p:tav tm="100000">
                                          <p:val>
                                            <p:fltVal val="0"/>
                                          </p:val>
                                        </p:tav>
                                      </p:tavLst>
                                    </p:anim>
                                    <p:animEffect transition="in" filter="fade">
                                      <p:cBhvr>
                                        <p:cTn id="39" dur="1500"/>
                                        <p:tgtEl>
                                          <p:spTgt spid="54"/>
                                        </p:tgtEl>
                                      </p:cBhvr>
                                    </p:animEffect>
                                  </p:childTnLst>
                                </p:cTn>
                              </p:par>
                            </p:childTnLst>
                          </p:cTn>
                        </p:par>
                        <p:par>
                          <p:cTn id="40" fill="hold">
                            <p:stCondLst>
                              <p:cond delay="5750"/>
                            </p:stCondLst>
                            <p:childTnLst>
                              <p:par>
                                <p:cTn id="41" presetID="42" presetClass="entr" presetSubtype="0" fill="hold" grpId="0" nodeType="afterEffect">
                                  <p:stCondLst>
                                    <p:cond delay="0"/>
                                  </p:stCondLst>
                                  <p:childTnLst>
                                    <p:set>
                                      <p:cBhvr>
                                        <p:cTn id="42" dur="1" fill="hold">
                                          <p:stCondLst>
                                            <p:cond delay="0"/>
                                          </p:stCondLst>
                                        </p:cTn>
                                        <p:tgtEl>
                                          <p:spTgt spid="121"/>
                                        </p:tgtEl>
                                        <p:attrNameLst>
                                          <p:attrName>style.visibility</p:attrName>
                                        </p:attrNameLst>
                                      </p:cBhvr>
                                      <p:to>
                                        <p:strVal val="visible"/>
                                      </p:to>
                                    </p:set>
                                    <p:animEffect transition="in" filter="fade">
                                      <p:cBhvr>
                                        <p:cTn id="43" dur="1250"/>
                                        <p:tgtEl>
                                          <p:spTgt spid="121"/>
                                        </p:tgtEl>
                                      </p:cBhvr>
                                    </p:animEffect>
                                    <p:anim calcmode="lin" valueType="num">
                                      <p:cBhvr>
                                        <p:cTn id="44" dur="1250" fill="hold"/>
                                        <p:tgtEl>
                                          <p:spTgt spid="121"/>
                                        </p:tgtEl>
                                        <p:attrNameLst>
                                          <p:attrName>ppt_x</p:attrName>
                                        </p:attrNameLst>
                                      </p:cBhvr>
                                      <p:tavLst>
                                        <p:tav tm="0">
                                          <p:val>
                                            <p:strVal val="#ppt_x"/>
                                          </p:val>
                                        </p:tav>
                                        <p:tav tm="100000">
                                          <p:val>
                                            <p:strVal val="#ppt_x"/>
                                          </p:val>
                                        </p:tav>
                                      </p:tavLst>
                                    </p:anim>
                                    <p:anim calcmode="lin" valueType="num">
                                      <p:cBhvr>
                                        <p:cTn id="45" dur="125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p:bldP spid="53" grpId="0"/>
      <p:bldP spid="1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2936</TotalTime>
  <Words>1582</Words>
  <Application>Microsoft Office PowerPoint</Application>
  <PresentationFormat>Personalizado</PresentationFormat>
  <Paragraphs>430</Paragraphs>
  <Slides>30</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Aptos</vt:lpstr>
      <vt:lpstr>Arial</vt:lpstr>
      <vt:lpstr>Calibri</vt:lpstr>
      <vt:lpstr>Wingdings</vt:lpstr>
      <vt:lpstr>Office Theme</vt:lpstr>
      <vt:lpstr>Presentación de PowerPoint</vt:lpstr>
      <vt:lpstr>Presentación de PowerPoint</vt:lpstr>
      <vt:lpstr>Presentación de PowerPoint</vt:lpstr>
      <vt:lpstr>DESCRIPCIÓN DEL PROYECTO</vt:lpstr>
      <vt:lpstr>Presentación de PowerPoint</vt:lpstr>
      <vt:lpstr>Presentación de PowerPoint</vt:lpstr>
      <vt:lpstr>Presentación de PowerPoint</vt:lpstr>
      <vt:lpstr>Presentación de PowerPoint</vt:lpstr>
      <vt:lpstr>Presentación de PowerPoint</vt:lpstr>
      <vt:lpstr>Presentación de PowerPoint</vt:lpstr>
      <vt:lpstr>METODOLOGÍA DEL PROYECTO</vt:lpstr>
      <vt:lpstr>Presentación de PowerPoint</vt:lpstr>
      <vt:lpstr>Presentación de PowerPoint</vt:lpstr>
      <vt:lpstr>ROADMAP DEL PROYECTO</vt:lpstr>
      <vt:lpstr>Presentación de PowerPoint</vt:lpstr>
      <vt:lpstr>TOPOLOGÍA DEL PROYECTO</vt:lpstr>
      <vt:lpstr>Presentación de PowerPoint</vt:lpstr>
      <vt:lpstr>Presentación de PowerPoint</vt:lpstr>
      <vt:lpstr>Presentación de PowerPoint</vt:lpstr>
      <vt:lpstr>Presentación de PowerPoint</vt:lpstr>
      <vt:lpstr>Presentación de PowerPoint</vt:lpstr>
      <vt:lpstr>DEMOSTRACIÓN DEL RESULTADO</vt:lpstr>
      <vt:lpstr>Presentación de PowerPoint</vt:lpstr>
      <vt:lpstr>Presentación de PowerPoint</vt:lpstr>
      <vt:lpstr>Presentación de PowerPoint</vt:lpstr>
      <vt:lpstr>Presentación de PowerPoint</vt:lpstr>
      <vt:lpstr>Presentación de PowerPoint</vt:lpstr>
      <vt:lpstr>CONCLUSIÓN</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03</dc:title>
  <dc:creator>Gabriel Mendez F.</dc:creator>
  <cp:lastModifiedBy>Javier Andrés Fleiderman</cp:lastModifiedBy>
  <cp:revision>40</cp:revision>
  <dcterms:created xsi:type="dcterms:W3CDTF">2021-04-02T01:36:00Z</dcterms:created>
  <dcterms:modified xsi:type="dcterms:W3CDTF">2024-12-09T04:29:04Z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